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7" r:id="rId1"/>
  </p:sldMasterIdLst>
  <p:sldIdLst>
    <p:sldId id="256" r:id="rId2"/>
    <p:sldId id="257" r:id="rId3"/>
    <p:sldId id="259" r:id="rId4"/>
    <p:sldId id="263" r:id="rId5"/>
    <p:sldId id="258" r:id="rId6"/>
    <p:sldId id="260" r:id="rId7"/>
    <p:sldId id="262" r:id="rId8"/>
    <p:sldId id="261"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2"/>
    <a:srgbClr val="FFFFFF"/>
    <a:srgbClr val="A48D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p:cViewPr varScale="1">
        <p:scale>
          <a:sx n="122" d="100"/>
          <a:sy n="122" d="100"/>
        </p:scale>
        <p:origin x="11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B185CD-0DB5-4D32-9B4A-6CF7BE39513A}"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853543B0-9F0E-438C-A6FF-18F9A7FB95B2}">
      <dgm:prSet/>
      <dgm:spPr/>
      <dgm:t>
        <a:bodyPr/>
        <a:lstStyle/>
        <a:p>
          <a:r>
            <a:rPr lang="nl-NL" dirty="0"/>
            <a:t>Als je in de herfst naar het bos gaat kun je verschillende soorten paddenstoelen tegen komen. </a:t>
          </a:r>
          <a:endParaRPr lang="en-US" dirty="0"/>
        </a:p>
      </dgm:t>
    </dgm:pt>
    <dgm:pt modelId="{0EBE559B-A055-495C-88A6-692F5D838824}" type="parTrans" cxnId="{8E320285-63E9-4FED-9F5F-D398FD28299F}">
      <dgm:prSet/>
      <dgm:spPr/>
      <dgm:t>
        <a:bodyPr/>
        <a:lstStyle/>
        <a:p>
          <a:endParaRPr lang="en-US"/>
        </a:p>
      </dgm:t>
    </dgm:pt>
    <dgm:pt modelId="{F04C94D9-217E-4442-ADF1-D3B6F6BB550B}" type="sibTrans" cxnId="{8E320285-63E9-4FED-9F5F-D398FD28299F}">
      <dgm:prSet/>
      <dgm:spPr/>
      <dgm:t>
        <a:bodyPr/>
        <a:lstStyle/>
        <a:p>
          <a:endParaRPr lang="en-US"/>
        </a:p>
      </dgm:t>
    </dgm:pt>
    <dgm:pt modelId="{00F01CA5-3854-40FB-9E60-24BD9224A90B}">
      <dgm:prSet/>
      <dgm:spPr/>
      <dgm:t>
        <a:bodyPr/>
        <a:lstStyle/>
        <a:p>
          <a:r>
            <a:rPr lang="nl-NL" dirty="0"/>
            <a:t>Soms moet je wel goed kijken, want ze zitten wel eens verstopt tussen de afgevallen bladeren van de bomen. </a:t>
          </a:r>
          <a:endParaRPr lang="en-US" dirty="0"/>
        </a:p>
      </dgm:t>
    </dgm:pt>
    <dgm:pt modelId="{E4BAEA90-B071-4D37-9819-F9FC88F487A4}" type="parTrans" cxnId="{6F9AA358-825D-4DF7-8538-5144C9C8D0AD}">
      <dgm:prSet/>
      <dgm:spPr/>
      <dgm:t>
        <a:bodyPr/>
        <a:lstStyle/>
        <a:p>
          <a:endParaRPr lang="en-US"/>
        </a:p>
      </dgm:t>
    </dgm:pt>
    <dgm:pt modelId="{75AA709F-2D57-4BE5-82A0-B78AC29DE1DE}" type="sibTrans" cxnId="{6F9AA358-825D-4DF7-8538-5144C9C8D0AD}">
      <dgm:prSet/>
      <dgm:spPr/>
      <dgm:t>
        <a:bodyPr/>
        <a:lstStyle/>
        <a:p>
          <a:endParaRPr lang="en-US"/>
        </a:p>
      </dgm:t>
    </dgm:pt>
    <dgm:pt modelId="{FBF9CE0D-F173-B14D-9363-ED38628C756C}" type="pres">
      <dgm:prSet presAssocID="{1FB185CD-0DB5-4D32-9B4A-6CF7BE39513A}" presName="vert0" presStyleCnt="0">
        <dgm:presLayoutVars>
          <dgm:dir/>
          <dgm:animOne val="branch"/>
          <dgm:animLvl val="lvl"/>
        </dgm:presLayoutVars>
      </dgm:prSet>
      <dgm:spPr/>
    </dgm:pt>
    <dgm:pt modelId="{4C61190A-4962-C34F-BAF5-1FF0DBD6A88A}" type="pres">
      <dgm:prSet presAssocID="{853543B0-9F0E-438C-A6FF-18F9A7FB95B2}" presName="thickLine" presStyleLbl="alignNode1" presStyleIdx="0" presStyleCnt="2"/>
      <dgm:spPr/>
    </dgm:pt>
    <dgm:pt modelId="{87F3CDD2-ECFB-0144-90E4-67498DAF157F}" type="pres">
      <dgm:prSet presAssocID="{853543B0-9F0E-438C-A6FF-18F9A7FB95B2}" presName="horz1" presStyleCnt="0"/>
      <dgm:spPr/>
    </dgm:pt>
    <dgm:pt modelId="{7D3496FA-4E7E-CF49-9653-50635C192266}" type="pres">
      <dgm:prSet presAssocID="{853543B0-9F0E-438C-A6FF-18F9A7FB95B2}" presName="tx1" presStyleLbl="revTx" presStyleIdx="0" presStyleCnt="2"/>
      <dgm:spPr/>
    </dgm:pt>
    <dgm:pt modelId="{BEEAABA4-9E7E-3341-9633-6C4773E8CD09}" type="pres">
      <dgm:prSet presAssocID="{853543B0-9F0E-438C-A6FF-18F9A7FB95B2}" presName="vert1" presStyleCnt="0"/>
      <dgm:spPr/>
    </dgm:pt>
    <dgm:pt modelId="{FF799E16-6EEB-4748-B579-1258CDD410AA}" type="pres">
      <dgm:prSet presAssocID="{00F01CA5-3854-40FB-9E60-24BD9224A90B}" presName="thickLine" presStyleLbl="alignNode1" presStyleIdx="1" presStyleCnt="2"/>
      <dgm:spPr/>
    </dgm:pt>
    <dgm:pt modelId="{5CD7EE61-3FAF-D149-89EC-6FD3029C32A1}" type="pres">
      <dgm:prSet presAssocID="{00F01CA5-3854-40FB-9E60-24BD9224A90B}" presName="horz1" presStyleCnt="0"/>
      <dgm:spPr/>
    </dgm:pt>
    <dgm:pt modelId="{D4FC7D2C-32F9-304D-AC23-767F980228E3}" type="pres">
      <dgm:prSet presAssocID="{00F01CA5-3854-40FB-9E60-24BD9224A90B}" presName="tx1" presStyleLbl="revTx" presStyleIdx="1" presStyleCnt="2"/>
      <dgm:spPr/>
    </dgm:pt>
    <dgm:pt modelId="{9FDDE231-AD39-BC45-A2E4-8908CC793CE2}" type="pres">
      <dgm:prSet presAssocID="{00F01CA5-3854-40FB-9E60-24BD9224A90B}" presName="vert1" presStyleCnt="0"/>
      <dgm:spPr/>
    </dgm:pt>
  </dgm:ptLst>
  <dgm:cxnLst>
    <dgm:cxn modelId="{E611553F-0529-DC40-AED7-9161E50700BC}" type="presOf" srcId="{853543B0-9F0E-438C-A6FF-18F9A7FB95B2}" destId="{7D3496FA-4E7E-CF49-9653-50635C192266}" srcOrd="0" destOrd="0" presId="urn:microsoft.com/office/officeart/2008/layout/LinedList"/>
    <dgm:cxn modelId="{46864C67-0A3C-5B48-AA02-6431C6D0E2A3}" type="presOf" srcId="{1FB185CD-0DB5-4D32-9B4A-6CF7BE39513A}" destId="{FBF9CE0D-F173-B14D-9363-ED38628C756C}" srcOrd="0" destOrd="0" presId="urn:microsoft.com/office/officeart/2008/layout/LinedList"/>
    <dgm:cxn modelId="{6F9AA358-825D-4DF7-8538-5144C9C8D0AD}" srcId="{1FB185CD-0DB5-4D32-9B4A-6CF7BE39513A}" destId="{00F01CA5-3854-40FB-9E60-24BD9224A90B}" srcOrd="1" destOrd="0" parTransId="{E4BAEA90-B071-4D37-9819-F9FC88F487A4}" sibTransId="{75AA709F-2D57-4BE5-82A0-B78AC29DE1DE}"/>
    <dgm:cxn modelId="{8E320285-63E9-4FED-9F5F-D398FD28299F}" srcId="{1FB185CD-0DB5-4D32-9B4A-6CF7BE39513A}" destId="{853543B0-9F0E-438C-A6FF-18F9A7FB95B2}" srcOrd="0" destOrd="0" parTransId="{0EBE559B-A055-495C-88A6-692F5D838824}" sibTransId="{F04C94D9-217E-4442-ADF1-D3B6F6BB550B}"/>
    <dgm:cxn modelId="{CAEF2EBF-B684-4944-9E88-3402C8BB4CA4}" type="presOf" srcId="{00F01CA5-3854-40FB-9E60-24BD9224A90B}" destId="{D4FC7D2C-32F9-304D-AC23-767F980228E3}" srcOrd="0" destOrd="0" presId="urn:microsoft.com/office/officeart/2008/layout/LinedList"/>
    <dgm:cxn modelId="{EC3B256C-8D37-7347-9454-7BF062B4B64C}" type="presParOf" srcId="{FBF9CE0D-F173-B14D-9363-ED38628C756C}" destId="{4C61190A-4962-C34F-BAF5-1FF0DBD6A88A}" srcOrd="0" destOrd="0" presId="urn:microsoft.com/office/officeart/2008/layout/LinedList"/>
    <dgm:cxn modelId="{4E278559-BE2B-BC49-BF8C-6825E8AE5B42}" type="presParOf" srcId="{FBF9CE0D-F173-B14D-9363-ED38628C756C}" destId="{87F3CDD2-ECFB-0144-90E4-67498DAF157F}" srcOrd="1" destOrd="0" presId="urn:microsoft.com/office/officeart/2008/layout/LinedList"/>
    <dgm:cxn modelId="{7C39C21E-CE66-2148-B130-0DA209CFA62D}" type="presParOf" srcId="{87F3CDD2-ECFB-0144-90E4-67498DAF157F}" destId="{7D3496FA-4E7E-CF49-9653-50635C192266}" srcOrd="0" destOrd="0" presId="urn:microsoft.com/office/officeart/2008/layout/LinedList"/>
    <dgm:cxn modelId="{F0F7B648-16E6-DC43-88E9-0A9AD7879944}" type="presParOf" srcId="{87F3CDD2-ECFB-0144-90E4-67498DAF157F}" destId="{BEEAABA4-9E7E-3341-9633-6C4773E8CD09}" srcOrd="1" destOrd="0" presId="urn:microsoft.com/office/officeart/2008/layout/LinedList"/>
    <dgm:cxn modelId="{90D0A5A2-6E13-5B41-81A7-8EB8869A70F1}" type="presParOf" srcId="{FBF9CE0D-F173-B14D-9363-ED38628C756C}" destId="{FF799E16-6EEB-4748-B579-1258CDD410AA}" srcOrd="2" destOrd="0" presId="urn:microsoft.com/office/officeart/2008/layout/LinedList"/>
    <dgm:cxn modelId="{3D2D5CA8-AFA7-8A41-937D-367FEFC17056}" type="presParOf" srcId="{FBF9CE0D-F173-B14D-9363-ED38628C756C}" destId="{5CD7EE61-3FAF-D149-89EC-6FD3029C32A1}" srcOrd="3" destOrd="0" presId="urn:microsoft.com/office/officeart/2008/layout/LinedList"/>
    <dgm:cxn modelId="{F61EB85E-1448-A84E-B012-60669270934D}" type="presParOf" srcId="{5CD7EE61-3FAF-D149-89EC-6FD3029C32A1}" destId="{D4FC7D2C-32F9-304D-AC23-767F980228E3}" srcOrd="0" destOrd="0" presId="urn:microsoft.com/office/officeart/2008/layout/LinedList"/>
    <dgm:cxn modelId="{02920344-2825-324B-A69D-A8014EC06070}" type="presParOf" srcId="{5CD7EE61-3FAF-D149-89EC-6FD3029C32A1}" destId="{9FDDE231-AD39-BC45-A2E4-8908CC793CE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1190A-4962-C34F-BAF5-1FF0DBD6A88A}">
      <dsp:nvSpPr>
        <dsp:cNvPr id="0" name=""/>
        <dsp:cNvSpPr/>
      </dsp:nvSpPr>
      <dsp:spPr>
        <a:xfrm>
          <a:off x="0" y="0"/>
          <a:ext cx="6015897" cy="0"/>
        </a:xfrm>
        <a:prstGeom prst="line">
          <a:avLst/>
        </a:prstGeom>
        <a:solidFill>
          <a:schemeClr val="dk2">
            <a:hueOff val="0"/>
            <a:satOff val="0"/>
            <a:lumOff val="0"/>
            <a:alphaOff val="0"/>
          </a:schemeClr>
        </a:solidFill>
        <a:ln w="12700"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3496FA-4E7E-CF49-9653-50635C192266}">
      <dsp:nvSpPr>
        <dsp:cNvPr id="0" name=""/>
        <dsp:cNvSpPr/>
      </dsp:nvSpPr>
      <dsp:spPr>
        <a:xfrm>
          <a:off x="0" y="0"/>
          <a:ext cx="6015897" cy="1796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nl-NL" sz="3000" kern="1200" dirty="0"/>
            <a:t>Als je in de herfst naar het bos gaat kun je verschillende soorten paddenstoelen tegen komen. </a:t>
          </a:r>
          <a:endParaRPr lang="en-US" sz="3000" kern="1200" dirty="0"/>
        </a:p>
      </dsp:txBody>
      <dsp:txXfrm>
        <a:off x="0" y="0"/>
        <a:ext cx="6015897" cy="1796795"/>
      </dsp:txXfrm>
    </dsp:sp>
    <dsp:sp modelId="{FF799E16-6EEB-4748-B579-1258CDD410AA}">
      <dsp:nvSpPr>
        <dsp:cNvPr id="0" name=""/>
        <dsp:cNvSpPr/>
      </dsp:nvSpPr>
      <dsp:spPr>
        <a:xfrm>
          <a:off x="0" y="1796795"/>
          <a:ext cx="6015897" cy="0"/>
        </a:xfrm>
        <a:prstGeom prst="line">
          <a:avLst/>
        </a:prstGeom>
        <a:solidFill>
          <a:schemeClr val="dk2">
            <a:hueOff val="0"/>
            <a:satOff val="0"/>
            <a:lumOff val="0"/>
            <a:alphaOff val="0"/>
          </a:schemeClr>
        </a:solidFill>
        <a:ln w="12700"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FC7D2C-32F9-304D-AC23-767F980228E3}">
      <dsp:nvSpPr>
        <dsp:cNvPr id="0" name=""/>
        <dsp:cNvSpPr/>
      </dsp:nvSpPr>
      <dsp:spPr>
        <a:xfrm>
          <a:off x="0" y="1796795"/>
          <a:ext cx="6015897" cy="1796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nl-NL" sz="3000" kern="1200" dirty="0"/>
            <a:t>Soms moet je wel goed kijken, want ze zitten wel eens verstopt tussen de afgevallen bladeren van de bomen. </a:t>
          </a:r>
          <a:endParaRPr lang="en-US" sz="3000" kern="1200" dirty="0"/>
        </a:p>
      </dsp:txBody>
      <dsp:txXfrm>
        <a:off x="0" y="1796795"/>
        <a:ext cx="6015897" cy="179679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solidFill>
                  <a:schemeClr val="tx1">
                    <a:lumMod val="85000"/>
                    <a:lumOff val="15000"/>
                  </a:schemeClr>
                </a:solidFill>
              </a:defRPr>
            </a:lvl1pPr>
          </a:lstStyle>
          <a:p>
            <a:r>
              <a:rPr lang="nl-NL"/>
              <a:t>Klik om stijl te bewerken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tx1">
                    <a:lumMod val="65000"/>
                    <a:lumOff val="35000"/>
                  </a:schemeClr>
                </a:solidFill>
              </a:defRPr>
            </a:lvl1pPr>
          </a:lstStyle>
          <a:p>
            <a:fld id="{78ABE3C1-DBE1-495D-B57B-2849774B866A}" type="datetimeFigureOut">
              <a:rPr lang="en-US" smtClean="0"/>
              <a:t>7/5/2023</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tx1">
                    <a:lumMod val="65000"/>
                    <a:lumOff val="35000"/>
                  </a:schemeClr>
                </a:solidFill>
              </a:defRPr>
            </a:lvl1pPr>
          </a:lstStyle>
          <a:p>
            <a:fld id="{6D22F896-40B5-4ADD-8801-0D06FADFA095}" type="slidenum">
              <a:rPr lang="en-US" smtClean="0"/>
              <a:t>‹nr.›</a:t>
            </a:fld>
            <a:endParaRPr lang="en-US" dirty="0"/>
          </a:p>
        </p:txBody>
      </p:sp>
      <p:sp>
        <p:nvSpPr>
          <p:cNvPr id="13" name="Rectangle 12" title="left edge border"/>
          <p:cNvSpPr/>
          <p:nvPr/>
        </p:nvSpPr>
        <p:spPr>
          <a:xfrm>
            <a:off x="0" y="0"/>
            <a:ext cx="28346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1249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091667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4096606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4166409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nl-NL"/>
              <a:t>Klik om stijl te bewerken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30578ACC-22D6-47C1-A373-4FD133E34F3C}" type="datetimeFigureOut">
              <a:rPr lang="en-US" smtClean="0"/>
              <a:t>7/5/2023</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D22F896-40B5-4ADD-8801-0D06FADFA095}" type="slidenum">
              <a:rPr lang="en-US" smtClean="0"/>
              <a:t>‹nr.›</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63194719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99203644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nl-NL"/>
              <a:t>Klik om stijl te bewerken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257300" y="2909102"/>
            <a:ext cx="4800600" cy="299639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633864" y="2909102"/>
            <a:ext cx="4800600" cy="299639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7/5/2023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00727510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7/5/2023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982940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7/5/2023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485469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nl-NL"/>
              <a:t>Klik om stijl te bewerken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65051" y="6375679"/>
            <a:ext cx="1233355" cy="348462"/>
          </a:xfrm>
        </p:spPr>
        <p:txBody>
          <a:bodyPr/>
          <a:lstStyle/>
          <a:p>
            <a:fld id="{E331444B-B92B-4E27-8C94-BB93EAF5CB18}" type="datetimeFigureOut">
              <a:rPr lang="en-US" smtClean="0"/>
              <a:t>7/5/2023</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6D22F896-40B5-4ADD-8801-0D06FADFA095}" type="slidenum">
              <a:rPr lang="en-US" smtClean="0"/>
              <a:t>‹nr.›</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40119518"/>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nl-NL"/>
              <a:t>Klik om stijl te bewerken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65950" y="6375679"/>
            <a:ext cx="1232456" cy="348462"/>
          </a:xfrm>
        </p:spPr>
        <p:txBody>
          <a:bodyPr/>
          <a:lstStyle/>
          <a:p>
            <a:fld id="{363EFA5E-FA76-400D-B3DC-F0BA90E6D107}" type="datetimeFigureOut">
              <a:rPr lang="en-US" smtClean="0"/>
              <a:t>7/5/2023</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860543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D6E9DEC-419B-4CC5-A080-3B06BD5A8291}" type="datetimeFigureOut">
              <a:rPr lang="en-US" smtClean="0"/>
              <a:t>7/5/2023</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D22F896-40B5-4ADD-8801-0D06FADFA095}" type="slidenum">
              <a:rPr lang="en-US" smtClean="0"/>
              <a:pPr/>
              <a:t>‹nr.›</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lumMod val="85000"/>
              <a:lumOff val="15000"/>
            </a:schemeClr>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9249798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chooltv.nl/video/eetbare-paddenstoelen-hoe-worden-paddenstoelen-gekweekt/"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schooltv.nl/video/de-vliegenzwam-rood-met-witte-stippen/"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schooltv.nl/video/"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A682B6-F959-4EDE-BE93-F09B0D634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80EB295-6D2A-0051-3924-89F2EC11D752}"/>
              </a:ext>
            </a:extLst>
          </p:cNvPr>
          <p:cNvSpPr>
            <a:spLocks noGrp="1"/>
          </p:cNvSpPr>
          <p:nvPr>
            <p:ph type="ctrTitle"/>
          </p:nvPr>
        </p:nvSpPr>
        <p:spPr>
          <a:xfrm>
            <a:off x="1375423" y="3176833"/>
            <a:ext cx="10318418" cy="2581538"/>
          </a:xfrm>
        </p:spPr>
        <p:txBody>
          <a:bodyPr>
            <a:normAutofit/>
          </a:bodyPr>
          <a:lstStyle/>
          <a:p>
            <a:r>
              <a:rPr lang="nl-NL" sz="8800"/>
              <a:t>Paddenstoelen</a:t>
            </a:r>
          </a:p>
        </p:txBody>
      </p:sp>
      <p:sp>
        <p:nvSpPr>
          <p:cNvPr id="3" name="Ondertitel 2">
            <a:extLst>
              <a:ext uri="{FF2B5EF4-FFF2-40B4-BE49-F238E27FC236}">
                <a16:creationId xmlns:a16="http://schemas.microsoft.com/office/drawing/2014/main" id="{C3F164AE-10C9-1AB8-EFBD-562766F06033}"/>
              </a:ext>
            </a:extLst>
          </p:cNvPr>
          <p:cNvSpPr>
            <a:spLocks noGrp="1"/>
          </p:cNvSpPr>
          <p:nvPr>
            <p:ph type="subTitle" idx="1"/>
          </p:nvPr>
        </p:nvSpPr>
        <p:spPr>
          <a:xfrm>
            <a:off x="2511945" y="5830278"/>
            <a:ext cx="8045373" cy="656492"/>
          </a:xfrm>
        </p:spPr>
        <p:txBody>
          <a:bodyPr>
            <a:normAutofit/>
          </a:bodyPr>
          <a:lstStyle/>
          <a:p>
            <a:r>
              <a:rPr lang="nl-NL">
                <a:solidFill>
                  <a:schemeClr val="bg2"/>
                </a:solidFill>
              </a:rPr>
              <a:t>Hoera, het is weer herfst !</a:t>
            </a:r>
          </a:p>
        </p:txBody>
      </p:sp>
      <p:pic>
        <p:nvPicPr>
          <p:cNvPr id="5" name="Picture 4" descr="Parelwitte schelpen">
            <a:extLst>
              <a:ext uri="{FF2B5EF4-FFF2-40B4-BE49-F238E27FC236}">
                <a16:creationId xmlns:a16="http://schemas.microsoft.com/office/drawing/2014/main" id="{CA1DC4BC-3294-FDF2-668E-3D90FDBF5C2E}"/>
              </a:ext>
            </a:extLst>
          </p:cNvPr>
          <p:cNvPicPr>
            <a:picLocks noChangeAspect="1"/>
          </p:cNvPicPr>
          <p:nvPr/>
        </p:nvPicPr>
        <p:blipFill rotWithShape="1">
          <a:blip r:embed="rId2"/>
          <a:srcRect t="24623" b="40622"/>
          <a:stretch/>
        </p:blipFill>
        <p:spPr>
          <a:xfrm>
            <a:off x="1" y="10"/>
            <a:ext cx="12192000" cy="2828482"/>
          </a:xfrm>
          <a:prstGeom prst="rect">
            <a:avLst/>
          </a:prstGeom>
        </p:spPr>
      </p:pic>
      <p:sp>
        <p:nvSpPr>
          <p:cNvPr id="11" name="Rectangle 10">
            <a:extLst>
              <a:ext uri="{FF2B5EF4-FFF2-40B4-BE49-F238E27FC236}">
                <a16:creationId xmlns:a16="http://schemas.microsoft.com/office/drawing/2014/main" id="{3D47BD62-B651-410A-BD99-D4E5B1F6E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83465" y="2828492"/>
            <a:ext cx="11908534" cy="79375"/>
          </a:xfrm>
          <a:prstGeom prst="rect">
            <a:avLst/>
          </a:prstGeom>
          <a:solidFill>
            <a:schemeClr val="bg2"/>
          </a:solidFill>
          <a:ln w="0">
            <a:noFill/>
            <a:prstDash val="solid"/>
            <a:round/>
            <a:headEnd/>
            <a:tailEnd/>
          </a:ln>
        </p:spPr>
        <p:txBody>
          <a:bodyPr rtlCol="0" anchor="ctr"/>
          <a:lstStyle/>
          <a:p>
            <a:pPr algn="ctr"/>
            <a:endParaRPr lang="en-US"/>
          </a:p>
        </p:txBody>
      </p:sp>
      <p:sp>
        <p:nvSpPr>
          <p:cNvPr id="13" name="Freeform 6">
            <a:extLst>
              <a:ext uri="{FF2B5EF4-FFF2-40B4-BE49-F238E27FC236}">
                <a16:creationId xmlns:a16="http://schemas.microsoft.com/office/drawing/2014/main" id="{242B58E5-7C58-4904-B316-D9172863E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662568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60FFC-FA64-8DC4-376B-3D162079CBD9}"/>
              </a:ext>
            </a:extLst>
          </p:cNvPr>
          <p:cNvSpPr>
            <a:spLocks noGrp="1"/>
          </p:cNvSpPr>
          <p:nvPr>
            <p:ph type="title"/>
          </p:nvPr>
        </p:nvSpPr>
        <p:spPr>
          <a:xfrm>
            <a:off x="5195727" y="382385"/>
            <a:ext cx="6335338" cy="1492132"/>
          </a:xfrm>
        </p:spPr>
        <p:txBody>
          <a:bodyPr>
            <a:normAutofit/>
          </a:bodyPr>
          <a:lstStyle/>
          <a:p>
            <a:r>
              <a:rPr lang="nl-NL" dirty="0"/>
              <a:t>Pluk nooit paddenstoelen !</a:t>
            </a:r>
          </a:p>
        </p:txBody>
      </p:sp>
      <p:pic>
        <p:nvPicPr>
          <p:cNvPr id="4" name="Afbeelding 3">
            <a:extLst>
              <a:ext uri="{FF2B5EF4-FFF2-40B4-BE49-F238E27FC236}">
                <a16:creationId xmlns:a16="http://schemas.microsoft.com/office/drawing/2014/main" id="{E797D22D-69C4-7369-6E2A-4277EAE50564}"/>
              </a:ext>
            </a:extLst>
          </p:cNvPr>
          <p:cNvPicPr>
            <a:picLocks noChangeAspect="1"/>
          </p:cNvPicPr>
          <p:nvPr/>
        </p:nvPicPr>
        <p:blipFill rotWithShape="1">
          <a:blip r:embed="rId2"/>
          <a:srcRect l="24646" r="41527" b="-1"/>
          <a:stretch/>
        </p:blipFill>
        <p:spPr>
          <a:xfrm>
            <a:off x="688434" y="-9525"/>
            <a:ext cx="4129822" cy="6867525"/>
          </a:xfrm>
          <a:prstGeom prst="rect">
            <a:avLst/>
          </a:prstGeom>
        </p:spPr>
      </p:pic>
      <p:sp>
        <p:nvSpPr>
          <p:cNvPr id="9" name="Freeform 6">
            <a:extLst>
              <a:ext uri="{FF2B5EF4-FFF2-40B4-BE49-F238E27FC236}">
                <a16:creationId xmlns:a16="http://schemas.microsoft.com/office/drawing/2014/main" id="{6D937BEA-E790-4144-BC49-D7FC29F53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1" name="Rectangle 10">
            <a:extLst>
              <a:ext uri="{FF2B5EF4-FFF2-40B4-BE49-F238E27FC236}">
                <a16:creationId xmlns:a16="http://schemas.microsoft.com/office/drawing/2014/main" id="{56E43BB3-11F2-4B6A-928E-1CE61757B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inhoud 2">
            <a:extLst>
              <a:ext uri="{FF2B5EF4-FFF2-40B4-BE49-F238E27FC236}">
                <a16:creationId xmlns:a16="http://schemas.microsoft.com/office/drawing/2014/main" id="{21EA2DC9-AF88-2F51-66D6-6163913399B8}"/>
              </a:ext>
            </a:extLst>
          </p:cNvPr>
          <p:cNvSpPr>
            <a:spLocks noGrp="1"/>
          </p:cNvSpPr>
          <p:nvPr>
            <p:ph idx="1"/>
          </p:nvPr>
        </p:nvSpPr>
        <p:spPr>
          <a:xfrm>
            <a:off x="5195727" y="2286001"/>
            <a:ext cx="6335338" cy="3593591"/>
          </a:xfrm>
        </p:spPr>
        <p:txBody>
          <a:bodyPr>
            <a:normAutofit/>
          </a:bodyPr>
          <a:lstStyle/>
          <a:p>
            <a:r>
              <a:rPr lang="nl-NL" dirty="0"/>
              <a:t>Als je in het bos op zoek gaat naar paddenstoelen bekijk ze dan met een spiegeltje. Raak de paddenstoelen nooit aan. Je weet vaak niet of deze giftig zijn of niet. </a:t>
            </a:r>
          </a:p>
          <a:p>
            <a:r>
              <a:rPr lang="nl-NL" dirty="0"/>
              <a:t>De paddenstoelen die wij thuis eten komen niet uit het bos. Ze worden voor ons gekweekt. </a:t>
            </a:r>
          </a:p>
          <a:p>
            <a:pPr marL="0" indent="0">
              <a:buNone/>
            </a:pPr>
            <a:endParaRPr lang="nl-NL" dirty="0"/>
          </a:p>
          <a:p>
            <a:pPr marL="0" indent="0">
              <a:buNone/>
            </a:pPr>
            <a:r>
              <a:rPr lang="nl-NL" dirty="0">
                <a:solidFill>
                  <a:srgbClr val="F3F3F2"/>
                </a:solidFill>
                <a:hlinkClick r:id="rId3">
                  <a:extLst>
                    <a:ext uri="{A12FA001-AC4F-418D-AE19-62706E023703}">
                      <ahyp:hlinkClr xmlns:ahyp="http://schemas.microsoft.com/office/drawing/2018/hyperlinkcolor" val="tx"/>
                    </a:ext>
                  </a:extLst>
                </a:hlinkClick>
              </a:rPr>
              <a:t>https://schooltv.nl/video/eetbare-paddenstoelen-hoe-worden-paddenstoelen-gekweekt/</a:t>
            </a:r>
            <a:endParaRPr lang="nl-NL" dirty="0">
              <a:solidFill>
                <a:srgbClr val="F3F3F2"/>
              </a:solidFill>
            </a:endParaRPr>
          </a:p>
          <a:p>
            <a:pPr marL="0" indent="0">
              <a:buNone/>
            </a:pPr>
            <a:endParaRPr lang="nl-NL" i="1" dirty="0"/>
          </a:p>
        </p:txBody>
      </p:sp>
    </p:spTree>
    <p:extLst>
      <p:ext uri="{BB962C8B-B14F-4D97-AF65-F5344CB8AC3E}">
        <p14:creationId xmlns:p14="http://schemas.microsoft.com/office/powerpoint/2010/main" val="3577701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8" name="Picture 4" descr="Zwammetjes landgoed Vogelenzang - foto van Daytona_zoom - Natuur - Zoom.nl">
            <a:extLst>
              <a:ext uri="{FF2B5EF4-FFF2-40B4-BE49-F238E27FC236}">
                <a16:creationId xmlns:a16="http://schemas.microsoft.com/office/drawing/2014/main" id="{F1D83E88-CB8F-5CFC-487F-65679106B2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115" r="25177" b="-1"/>
          <a:stretch/>
        </p:blipFill>
        <p:spPr bwMode="auto">
          <a:xfrm>
            <a:off x="7079154" y="-222422"/>
            <a:ext cx="4853354" cy="7302843"/>
          </a:xfrm>
          <a:prstGeom prst="rect">
            <a:avLst/>
          </a:prstGeom>
          <a:noFill/>
          <a:extLst>
            <a:ext uri="{909E8E84-426E-40DD-AFC4-6F175D3DCCD1}">
              <a14:hiddenFill xmlns:a14="http://schemas.microsoft.com/office/drawing/2010/main">
                <a:solidFill>
                  <a:srgbClr val="FFFFFF"/>
                </a:solidFill>
              </a14:hiddenFill>
            </a:ext>
          </a:extLst>
        </p:spPr>
      </p:pic>
      <p:sp>
        <p:nvSpPr>
          <p:cNvPr id="1033" name="Freeform 10">
            <a:extLst>
              <a:ext uri="{FF2B5EF4-FFF2-40B4-BE49-F238E27FC236}">
                <a16:creationId xmlns:a16="http://schemas.microsoft.com/office/drawing/2014/main" id="{DC52EE39-EEEF-49AA-9F99-8C3F6AA1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1035" name="Rectangle 1034">
            <a:extLst>
              <a:ext uri="{FF2B5EF4-FFF2-40B4-BE49-F238E27FC236}">
                <a16:creationId xmlns:a16="http://schemas.microsoft.com/office/drawing/2014/main" id="{A8EBF079-674B-49EB-B295-57AAB9339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Tijdelijke aanduiding voor inhoud 2">
            <a:extLst>
              <a:ext uri="{FF2B5EF4-FFF2-40B4-BE49-F238E27FC236}">
                <a16:creationId xmlns:a16="http://schemas.microsoft.com/office/drawing/2014/main" id="{FB1046DF-609B-DC6B-A0AD-E0A61810917A}"/>
              </a:ext>
            </a:extLst>
          </p:cNvPr>
          <p:cNvGraphicFramePr>
            <a:graphicFrameLocks noGrp="1"/>
          </p:cNvGraphicFramePr>
          <p:nvPr>
            <p:ph idx="1"/>
            <p:extLst>
              <p:ext uri="{D42A27DB-BD31-4B8C-83A1-F6EECF244321}">
                <p14:modId xmlns:p14="http://schemas.microsoft.com/office/powerpoint/2010/main" val="3038514928"/>
              </p:ext>
            </p:extLst>
          </p:nvPr>
        </p:nvGraphicFramePr>
        <p:xfrm>
          <a:off x="765051" y="2286001"/>
          <a:ext cx="6015897" cy="3593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9089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C82C6EB-43E1-484A-AB5C-DD662FE6F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0F8DF47-C1BC-4ACC-BD2C-8ECAA3B10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11">
            <a:extLst>
              <a:ext uri="{FF2B5EF4-FFF2-40B4-BE49-F238E27FC236}">
                <a16:creationId xmlns:a16="http://schemas.microsoft.com/office/drawing/2014/main" id="{8AF709DA-DF17-4AB5-977D-8D4016C8B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el 1">
            <a:extLst>
              <a:ext uri="{FF2B5EF4-FFF2-40B4-BE49-F238E27FC236}">
                <a16:creationId xmlns:a16="http://schemas.microsoft.com/office/drawing/2014/main" id="{9998EF4E-DE0E-FEE9-D500-E03C7B57CE92}"/>
              </a:ext>
            </a:extLst>
          </p:cNvPr>
          <p:cNvSpPr>
            <a:spLocks noGrp="1"/>
          </p:cNvSpPr>
          <p:nvPr>
            <p:ph type="title"/>
          </p:nvPr>
        </p:nvSpPr>
        <p:spPr>
          <a:xfrm>
            <a:off x="8339327" y="254658"/>
            <a:ext cx="3090672" cy="701645"/>
          </a:xfrm>
        </p:spPr>
        <p:txBody>
          <a:bodyPr anchor="b">
            <a:normAutofit/>
          </a:bodyPr>
          <a:lstStyle/>
          <a:p>
            <a:r>
              <a:rPr lang="nl-NL" sz="1900" dirty="0">
                <a:solidFill>
                  <a:schemeClr val="accent1"/>
                </a:solidFill>
              </a:rPr>
              <a:t>Opbouw paddenstoel </a:t>
            </a:r>
          </a:p>
        </p:txBody>
      </p:sp>
      <p:pic>
        <p:nvPicPr>
          <p:cNvPr id="4" name="Tijdelijke aanduiding voor inhoud 3">
            <a:extLst>
              <a:ext uri="{FF2B5EF4-FFF2-40B4-BE49-F238E27FC236}">
                <a16:creationId xmlns:a16="http://schemas.microsoft.com/office/drawing/2014/main" id="{139AC348-4D5B-DEE9-DBDD-4A4239BB3E05}"/>
              </a:ext>
            </a:extLst>
          </p:cNvPr>
          <p:cNvPicPr>
            <a:picLocks noChangeAspect="1"/>
          </p:cNvPicPr>
          <p:nvPr/>
        </p:nvPicPr>
        <p:blipFill>
          <a:blip r:embed="rId2"/>
          <a:stretch>
            <a:fillRect/>
          </a:stretch>
        </p:blipFill>
        <p:spPr>
          <a:xfrm>
            <a:off x="926927" y="1158845"/>
            <a:ext cx="5978273" cy="4229628"/>
          </a:xfrm>
          <a:prstGeom prst="rect">
            <a:avLst/>
          </a:prstGeom>
        </p:spPr>
      </p:pic>
      <p:sp>
        <p:nvSpPr>
          <p:cNvPr id="8" name="Content Placeholder 7">
            <a:extLst>
              <a:ext uri="{FF2B5EF4-FFF2-40B4-BE49-F238E27FC236}">
                <a16:creationId xmlns:a16="http://schemas.microsoft.com/office/drawing/2014/main" id="{32737711-91E9-878F-1C0A-C7B4B78D8B45}"/>
              </a:ext>
            </a:extLst>
          </p:cNvPr>
          <p:cNvSpPr>
            <a:spLocks noGrp="1"/>
          </p:cNvSpPr>
          <p:nvPr>
            <p:ph idx="1"/>
          </p:nvPr>
        </p:nvSpPr>
        <p:spPr>
          <a:xfrm>
            <a:off x="8339327" y="1158845"/>
            <a:ext cx="3238953" cy="5093674"/>
          </a:xfrm>
        </p:spPr>
        <p:txBody>
          <a:bodyPr>
            <a:noAutofit/>
          </a:bodyPr>
          <a:lstStyle/>
          <a:p>
            <a:pPr marL="0" indent="0">
              <a:buNone/>
            </a:pPr>
            <a:r>
              <a:rPr lang="en-US" sz="1600" dirty="0" err="1">
                <a:solidFill>
                  <a:srgbClr val="FFFFFF"/>
                </a:solidFill>
              </a:rPr>
              <a:t>Een</a:t>
            </a:r>
            <a:r>
              <a:rPr lang="en-US" sz="1600" dirty="0">
                <a:solidFill>
                  <a:srgbClr val="FFFFFF"/>
                </a:solidFill>
              </a:rPr>
              <a:t> </a:t>
            </a:r>
            <a:r>
              <a:rPr lang="en-US" sz="1600" dirty="0" err="1">
                <a:solidFill>
                  <a:srgbClr val="FFFFFF"/>
                </a:solidFill>
              </a:rPr>
              <a:t>paddenstoel</a:t>
            </a:r>
            <a:r>
              <a:rPr lang="en-US" sz="1600" dirty="0">
                <a:solidFill>
                  <a:srgbClr val="FFFFFF"/>
                </a:solidFill>
              </a:rPr>
              <a:t> is </a:t>
            </a:r>
            <a:r>
              <a:rPr lang="en-US" sz="1600" dirty="0" err="1">
                <a:solidFill>
                  <a:srgbClr val="FFFFFF"/>
                </a:solidFill>
              </a:rPr>
              <a:t>een</a:t>
            </a:r>
            <a:r>
              <a:rPr lang="en-US" sz="1600" dirty="0">
                <a:solidFill>
                  <a:srgbClr val="FFFFFF"/>
                </a:solidFill>
              </a:rPr>
              <a:t> </a:t>
            </a:r>
            <a:r>
              <a:rPr lang="en-US" sz="1600" dirty="0" err="1">
                <a:solidFill>
                  <a:srgbClr val="FFFFFF"/>
                </a:solidFill>
              </a:rPr>
              <a:t>soort</a:t>
            </a:r>
            <a:r>
              <a:rPr lang="en-US" sz="1600" dirty="0">
                <a:solidFill>
                  <a:srgbClr val="FFFFFF"/>
                </a:solidFill>
              </a:rPr>
              <a:t> schimmel</a:t>
            </a:r>
          </a:p>
          <a:p>
            <a:pPr marL="0" indent="0">
              <a:buNone/>
            </a:pPr>
            <a:r>
              <a:rPr lang="nl-NL" sz="1600" b="0" i="0" u="none" strike="noStrike" dirty="0">
                <a:solidFill>
                  <a:schemeClr val="bg1"/>
                </a:solidFill>
                <a:effectLst/>
              </a:rPr>
              <a:t>De paddenstoel die je boven de grond ziet, is maar een klein stukje van de schimmel. De rest zit onder de grond of in het hout. Paddenstoelen groeien op dode takken en bladeren of in de grond Ze groeien ook op bomen die bezig zijn dood te gaan. </a:t>
            </a:r>
          </a:p>
          <a:p>
            <a:pPr marL="0" indent="0">
              <a:buNone/>
            </a:pPr>
            <a:r>
              <a:rPr lang="nl-NL" sz="1600" b="0" i="0" u="none" strike="noStrike" dirty="0">
                <a:solidFill>
                  <a:schemeClr val="bg1"/>
                </a:solidFill>
                <a:effectLst/>
              </a:rPr>
              <a:t>Een paddenstoel kan bestaan uit: een hoed, een steel, een ring en </a:t>
            </a:r>
            <a:r>
              <a:rPr lang="nl-NL" sz="1600" dirty="0">
                <a:solidFill>
                  <a:schemeClr val="bg1"/>
                </a:solidFill>
              </a:rPr>
              <a:t>de wortels. Maar n</a:t>
            </a:r>
            <a:r>
              <a:rPr lang="nl-NL" sz="1600" b="0" i="0" u="none" strike="noStrike" dirty="0">
                <a:solidFill>
                  <a:schemeClr val="bg1"/>
                </a:solidFill>
                <a:effectLst/>
              </a:rPr>
              <a:t>iet alle paddenstoelen. Zo heeft een </a:t>
            </a:r>
            <a:r>
              <a:rPr lang="nl-NL" sz="1600" b="0" i="1" u="none" strike="noStrike" dirty="0">
                <a:solidFill>
                  <a:schemeClr val="bg1"/>
                </a:solidFill>
                <a:effectLst/>
              </a:rPr>
              <a:t>elfenbankje</a:t>
            </a:r>
            <a:r>
              <a:rPr lang="nl-NL" sz="1600" b="0" i="0" u="none" strike="noStrike" dirty="0">
                <a:solidFill>
                  <a:schemeClr val="bg1"/>
                </a:solidFill>
                <a:effectLst/>
              </a:rPr>
              <a:t> geen steel en zit die rechtstreeks op het hout. </a:t>
            </a:r>
          </a:p>
        </p:txBody>
      </p:sp>
    </p:spTree>
    <p:extLst>
      <p:ext uri="{BB962C8B-B14F-4D97-AF65-F5344CB8AC3E}">
        <p14:creationId xmlns:p14="http://schemas.microsoft.com/office/powerpoint/2010/main" val="268877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140" name="Rectangle 5135">
            <a:extLst>
              <a:ext uri="{FF2B5EF4-FFF2-40B4-BE49-F238E27FC236}">
                <a16:creationId xmlns:a16="http://schemas.microsoft.com/office/drawing/2014/main" id="{5356B7AC-8991-4B6B-92E2-9EBB80DBB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41" name="Freeform: Shape 5137">
            <a:extLst>
              <a:ext uri="{FF2B5EF4-FFF2-40B4-BE49-F238E27FC236}">
                <a16:creationId xmlns:a16="http://schemas.microsoft.com/office/drawing/2014/main" id="{A8AFFF25-F4D6-4BBC-841D-3B3014ED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15684" y="0"/>
            <a:ext cx="5676316" cy="6858000"/>
          </a:xfrm>
          <a:custGeom>
            <a:avLst/>
            <a:gdLst>
              <a:gd name="connsiteX0" fmla="*/ 0 w 5676316"/>
              <a:gd name="connsiteY0" fmla="*/ 0 h 6858000"/>
              <a:gd name="connsiteX1" fmla="*/ 5676316 w 5676316"/>
              <a:gd name="connsiteY1" fmla="*/ 0 h 6858000"/>
              <a:gd name="connsiteX2" fmla="*/ 5676316 w 5676316"/>
              <a:gd name="connsiteY2" fmla="*/ 6858000 h 6858000"/>
              <a:gd name="connsiteX3" fmla="*/ 0 w 5676316"/>
              <a:gd name="connsiteY3" fmla="*/ 6858000 h 6858000"/>
              <a:gd name="connsiteX4" fmla="*/ 4763 w 5676316"/>
              <a:gd name="connsiteY4" fmla="*/ 6791325 h 6858000"/>
              <a:gd name="connsiteX5" fmla="*/ 12700 w 5676316"/>
              <a:gd name="connsiteY5" fmla="*/ 6735762 h 6858000"/>
              <a:gd name="connsiteX6" fmla="*/ 22225 w 5676316"/>
              <a:gd name="connsiteY6" fmla="*/ 6683375 h 6858000"/>
              <a:gd name="connsiteX7" fmla="*/ 38100 w 5676316"/>
              <a:gd name="connsiteY7" fmla="*/ 6640512 h 6858000"/>
              <a:gd name="connsiteX8" fmla="*/ 53975 w 5676316"/>
              <a:gd name="connsiteY8" fmla="*/ 6597650 h 6858000"/>
              <a:gd name="connsiteX9" fmla="*/ 73025 w 5676316"/>
              <a:gd name="connsiteY9" fmla="*/ 6561137 h 6858000"/>
              <a:gd name="connsiteX10" fmla="*/ 92075 w 5676316"/>
              <a:gd name="connsiteY10" fmla="*/ 6523037 h 6858000"/>
              <a:gd name="connsiteX11" fmla="*/ 109538 w 5676316"/>
              <a:gd name="connsiteY11" fmla="*/ 6488112 h 6858000"/>
              <a:gd name="connsiteX12" fmla="*/ 127000 w 5676316"/>
              <a:gd name="connsiteY12" fmla="*/ 6448425 h 6858000"/>
              <a:gd name="connsiteX13" fmla="*/ 142875 w 5676316"/>
              <a:gd name="connsiteY13" fmla="*/ 6407150 h 6858000"/>
              <a:gd name="connsiteX14" fmla="*/ 157163 w 5676316"/>
              <a:gd name="connsiteY14" fmla="*/ 6361112 h 6858000"/>
              <a:gd name="connsiteX15" fmla="*/ 168275 w 5676316"/>
              <a:gd name="connsiteY15" fmla="*/ 6311900 h 6858000"/>
              <a:gd name="connsiteX16" fmla="*/ 176213 w 5676316"/>
              <a:gd name="connsiteY16" fmla="*/ 6251575 h 6858000"/>
              <a:gd name="connsiteX17" fmla="*/ 179388 w 5676316"/>
              <a:gd name="connsiteY17" fmla="*/ 6183312 h 6858000"/>
              <a:gd name="connsiteX18" fmla="*/ 176213 w 5676316"/>
              <a:gd name="connsiteY18" fmla="*/ 6113462 h 6858000"/>
              <a:gd name="connsiteX19" fmla="*/ 168275 w 5676316"/>
              <a:gd name="connsiteY19" fmla="*/ 6056312 h 6858000"/>
              <a:gd name="connsiteX20" fmla="*/ 157163 w 5676316"/>
              <a:gd name="connsiteY20" fmla="*/ 6003925 h 6858000"/>
              <a:gd name="connsiteX21" fmla="*/ 142875 w 5676316"/>
              <a:gd name="connsiteY21" fmla="*/ 5956300 h 6858000"/>
              <a:gd name="connsiteX22" fmla="*/ 127000 w 5676316"/>
              <a:gd name="connsiteY22" fmla="*/ 5915025 h 6858000"/>
              <a:gd name="connsiteX23" fmla="*/ 107950 w 5676316"/>
              <a:gd name="connsiteY23" fmla="*/ 5876925 h 6858000"/>
              <a:gd name="connsiteX24" fmla="*/ 88900 w 5676316"/>
              <a:gd name="connsiteY24" fmla="*/ 5840412 h 6858000"/>
              <a:gd name="connsiteX25" fmla="*/ 69850 w 5676316"/>
              <a:gd name="connsiteY25" fmla="*/ 5802312 h 6858000"/>
              <a:gd name="connsiteX26" fmla="*/ 52388 w 5676316"/>
              <a:gd name="connsiteY26" fmla="*/ 5762625 h 6858000"/>
              <a:gd name="connsiteX27" fmla="*/ 34925 w 5676316"/>
              <a:gd name="connsiteY27" fmla="*/ 5721350 h 6858000"/>
              <a:gd name="connsiteX28" fmla="*/ 20638 w 5676316"/>
              <a:gd name="connsiteY28" fmla="*/ 5675312 h 6858000"/>
              <a:gd name="connsiteX29" fmla="*/ 11113 w 5676316"/>
              <a:gd name="connsiteY29" fmla="*/ 5622925 h 6858000"/>
              <a:gd name="connsiteX30" fmla="*/ 1588 w 5676316"/>
              <a:gd name="connsiteY30" fmla="*/ 5562600 h 6858000"/>
              <a:gd name="connsiteX31" fmla="*/ 0 w 5676316"/>
              <a:gd name="connsiteY31" fmla="*/ 5494337 h 6858000"/>
              <a:gd name="connsiteX32" fmla="*/ 1588 w 5676316"/>
              <a:gd name="connsiteY32" fmla="*/ 5426075 h 6858000"/>
              <a:gd name="connsiteX33" fmla="*/ 11113 w 5676316"/>
              <a:gd name="connsiteY33" fmla="*/ 5365750 h 6858000"/>
              <a:gd name="connsiteX34" fmla="*/ 20638 w 5676316"/>
              <a:gd name="connsiteY34" fmla="*/ 5313362 h 6858000"/>
              <a:gd name="connsiteX35" fmla="*/ 34925 w 5676316"/>
              <a:gd name="connsiteY35" fmla="*/ 5268912 h 6858000"/>
              <a:gd name="connsiteX36" fmla="*/ 52388 w 5676316"/>
              <a:gd name="connsiteY36" fmla="*/ 5226050 h 6858000"/>
              <a:gd name="connsiteX37" fmla="*/ 69850 w 5676316"/>
              <a:gd name="connsiteY37" fmla="*/ 5186362 h 6858000"/>
              <a:gd name="connsiteX38" fmla="*/ 88900 w 5676316"/>
              <a:gd name="connsiteY38" fmla="*/ 5149850 h 6858000"/>
              <a:gd name="connsiteX39" fmla="*/ 107950 w 5676316"/>
              <a:gd name="connsiteY39" fmla="*/ 5114925 h 6858000"/>
              <a:gd name="connsiteX40" fmla="*/ 127000 w 5676316"/>
              <a:gd name="connsiteY40" fmla="*/ 5075237 h 6858000"/>
              <a:gd name="connsiteX41" fmla="*/ 142875 w 5676316"/>
              <a:gd name="connsiteY41" fmla="*/ 5033962 h 6858000"/>
              <a:gd name="connsiteX42" fmla="*/ 157163 w 5676316"/>
              <a:gd name="connsiteY42" fmla="*/ 4987925 h 6858000"/>
              <a:gd name="connsiteX43" fmla="*/ 168275 w 5676316"/>
              <a:gd name="connsiteY43" fmla="*/ 4935537 h 6858000"/>
              <a:gd name="connsiteX44" fmla="*/ 176213 w 5676316"/>
              <a:gd name="connsiteY44" fmla="*/ 4875212 h 6858000"/>
              <a:gd name="connsiteX45" fmla="*/ 179388 w 5676316"/>
              <a:gd name="connsiteY45" fmla="*/ 4806950 h 6858000"/>
              <a:gd name="connsiteX46" fmla="*/ 176213 w 5676316"/>
              <a:gd name="connsiteY46" fmla="*/ 4738687 h 6858000"/>
              <a:gd name="connsiteX47" fmla="*/ 168275 w 5676316"/>
              <a:gd name="connsiteY47" fmla="*/ 4678362 h 6858000"/>
              <a:gd name="connsiteX48" fmla="*/ 157163 w 5676316"/>
              <a:gd name="connsiteY48" fmla="*/ 4625975 h 6858000"/>
              <a:gd name="connsiteX49" fmla="*/ 142875 w 5676316"/>
              <a:gd name="connsiteY49" fmla="*/ 4579937 h 6858000"/>
              <a:gd name="connsiteX50" fmla="*/ 127000 w 5676316"/>
              <a:gd name="connsiteY50" fmla="*/ 4537075 h 6858000"/>
              <a:gd name="connsiteX51" fmla="*/ 107950 w 5676316"/>
              <a:gd name="connsiteY51" fmla="*/ 4498975 h 6858000"/>
              <a:gd name="connsiteX52" fmla="*/ 69850 w 5676316"/>
              <a:gd name="connsiteY52" fmla="*/ 4424362 h 6858000"/>
              <a:gd name="connsiteX53" fmla="*/ 52388 w 5676316"/>
              <a:gd name="connsiteY53" fmla="*/ 4386262 h 6858000"/>
              <a:gd name="connsiteX54" fmla="*/ 34925 w 5676316"/>
              <a:gd name="connsiteY54" fmla="*/ 4343400 h 6858000"/>
              <a:gd name="connsiteX55" fmla="*/ 20638 w 5676316"/>
              <a:gd name="connsiteY55" fmla="*/ 4297362 h 6858000"/>
              <a:gd name="connsiteX56" fmla="*/ 11113 w 5676316"/>
              <a:gd name="connsiteY56" fmla="*/ 4244975 h 6858000"/>
              <a:gd name="connsiteX57" fmla="*/ 1588 w 5676316"/>
              <a:gd name="connsiteY57" fmla="*/ 4186237 h 6858000"/>
              <a:gd name="connsiteX58" fmla="*/ 0 w 5676316"/>
              <a:gd name="connsiteY58" fmla="*/ 4116387 h 6858000"/>
              <a:gd name="connsiteX59" fmla="*/ 1588 w 5676316"/>
              <a:gd name="connsiteY59" fmla="*/ 4048125 h 6858000"/>
              <a:gd name="connsiteX60" fmla="*/ 11113 w 5676316"/>
              <a:gd name="connsiteY60" fmla="*/ 3987800 h 6858000"/>
              <a:gd name="connsiteX61" fmla="*/ 20638 w 5676316"/>
              <a:gd name="connsiteY61" fmla="*/ 3935412 h 6858000"/>
              <a:gd name="connsiteX62" fmla="*/ 34925 w 5676316"/>
              <a:gd name="connsiteY62" fmla="*/ 3890962 h 6858000"/>
              <a:gd name="connsiteX63" fmla="*/ 52388 w 5676316"/>
              <a:gd name="connsiteY63" fmla="*/ 3848100 h 6858000"/>
              <a:gd name="connsiteX64" fmla="*/ 69850 w 5676316"/>
              <a:gd name="connsiteY64" fmla="*/ 3811587 h 6858000"/>
              <a:gd name="connsiteX65" fmla="*/ 107950 w 5676316"/>
              <a:gd name="connsiteY65" fmla="*/ 3736975 h 6858000"/>
              <a:gd name="connsiteX66" fmla="*/ 127000 w 5676316"/>
              <a:gd name="connsiteY66" fmla="*/ 3697287 h 6858000"/>
              <a:gd name="connsiteX67" fmla="*/ 142875 w 5676316"/>
              <a:gd name="connsiteY67" fmla="*/ 3656012 h 6858000"/>
              <a:gd name="connsiteX68" fmla="*/ 157163 w 5676316"/>
              <a:gd name="connsiteY68" fmla="*/ 3609975 h 6858000"/>
              <a:gd name="connsiteX69" fmla="*/ 168275 w 5676316"/>
              <a:gd name="connsiteY69" fmla="*/ 3557587 h 6858000"/>
              <a:gd name="connsiteX70" fmla="*/ 176213 w 5676316"/>
              <a:gd name="connsiteY70" fmla="*/ 3497262 h 6858000"/>
              <a:gd name="connsiteX71" fmla="*/ 179388 w 5676316"/>
              <a:gd name="connsiteY71" fmla="*/ 3427412 h 6858000"/>
              <a:gd name="connsiteX72" fmla="*/ 176213 w 5676316"/>
              <a:gd name="connsiteY72" fmla="*/ 3360737 h 6858000"/>
              <a:gd name="connsiteX73" fmla="*/ 168275 w 5676316"/>
              <a:gd name="connsiteY73" fmla="*/ 3300412 h 6858000"/>
              <a:gd name="connsiteX74" fmla="*/ 157163 w 5676316"/>
              <a:gd name="connsiteY74" fmla="*/ 3248025 h 6858000"/>
              <a:gd name="connsiteX75" fmla="*/ 142875 w 5676316"/>
              <a:gd name="connsiteY75" fmla="*/ 3201987 h 6858000"/>
              <a:gd name="connsiteX76" fmla="*/ 127000 w 5676316"/>
              <a:gd name="connsiteY76" fmla="*/ 3160712 h 6858000"/>
              <a:gd name="connsiteX77" fmla="*/ 107950 w 5676316"/>
              <a:gd name="connsiteY77" fmla="*/ 3121025 h 6858000"/>
              <a:gd name="connsiteX78" fmla="*/ 88900 w 5676316"/>
              <a:gd name="connsiteY78" fmla="*/ 3084512 h 6858000"/>
              <a:gd name="connsiteX79" fmla="*/ 69850 w 5676316"/>
              <a:gd name="connsiteY79" fmla="*/ 3046412 h 6858000"/>
              <a:gd name="connsiteX80" fmla="*/ 52388 w 5676316"/>
              <a:gd name="connsiteY80" fmla="*/ 3009900 h 6858000"/>
              <a:gd name="connsiteX81" fmla="*/ 34925 w 5676316"/>
              <a:gd name="connsiteY81" fmla="*/ 2967037 h 6858000"/>
              <a:gd name="connsiteX82" fmla="*/ 20638 w 5676316"/>
              <a:gd name="connsiteY82" fmla="*/ 2922587 h 6858000"/>
              <a:gd name="connsiteX83" fmla="*/ 11113 w 5676316"/>
              <a:gd name="connsiteY83" fmla="*/ 2868612 h 6858000"/>
              <a:gd name="connsiteX84" fmla="*/ 1588 w 5676316"/>
              <a:gd name="connsiteY84" fmla="*/ 2809875 h 6858000"/>
              <a:gd name="connsiteX85" fmla="*/ 0 w 5676316"/>
              <a:gd name="connsiteY85" fmla="*/ 2741612 h 6858000"/>
              <a:gd name="connsiteX86" fmla="*/ 1588 w 5676316"/>
              <a:gd name="connsiteY86" fmla="*/ 2671762 h 6858000"/>
              <a:gd name="connsiteX87" fmla="*/ 11113 w 5676316"/>
              <a:gd name="connsiteY87" fmla="*/ 2613025 h 6858000"/>
              <a:gd name="connsiteX88" fmla="*/ 20638 w 5676316"/>
              <a:gd name="connsiteY88" fmla="*/ 2560637 h 6858000"/>
              <a:gd name="connsiteX89" fmla="*/ 34925 w 5676316"/>
              <a:gd name="connsiteY89" fmla="*/ 2513012 h 6858000"/>
              <a:gd name="connsiteX90" fmla="*/ 52388 w 5676316"/>
              <a:gd name="connsiteY90" fmla="*/ 2471737 h 6858000"/>
              <a:gd name="connsiteX91" fmla="*/ 69850 w 5676316"/>
              <a:gd name="connsiteY91" fmla="*/ 2433637 h 6858000"/>
              <a:gd name="connsiteX92" fmla="*/ 88900 w 5676316"/>
              <a:gd name="connsiteY92" fmla="*/ 2395537 h 6858000"/>
              <a:gd name="connsiteX93" fmla="*/ 107950 w 5676316"/>
              <a:gd name="connsiteY93" fmla="*/ 2359025 h 6858000"/>
              <a:gd name="connsiteX94" fmla="*/ 127000 w 5676316"/>
              <a:gd name="connsiteY94" fmla="*/ 2319337 h 6858000"/>
              <a:gd name="connsiteX95" fmla="*/ 142875 w 5676316"/>
              <a:gd name="connsiteY95" fmla="*/ 2278062 h 6858000"/>
              <a:gd name="connsiteX96" fmla="*/ 157163 w 5676316"/>
              <a:gd name="connsiteY96" fmla="*/ 2232025 h 6858000"/>
              <a:gd name="connsiteX97" fmla="*/ 168275 w 5676316"/>
              <a:gd name="connsiteY97" fmla="*/ 2179637 h 6858000"/>
              <a:gd name="connsiteX98" fmla="*/ 176213 w 5676316"/>
              <a:gd name="connsiteY98" fmla="*/ 2119312 h 6858000"/>
              <a:gd name="connsiteX99" fmla="*/ 179388 w 5676316"/>
              <a:gd name="connsiteY99" fmla="*/ 2051050 h 6858000"/>
              <a:gd name="connsiteX100" fmla="*/ 176213 w 5676316"/>
              <a:gd name="connsiteY100" fmla="*/ 1982787 h 6858000"/>
              <a:gd name="connsiteX101" fmla="*/ 168275 w 5676316"/>
              <a:gd name="connsiteY101" fmla="*/ 1922462 h 6858000"/>
              <a:gd name="connsiteX102" fmla="*/ 157163 w 5676316"/>
              <a:gd name="connsiteY102" fmla="*/ 1870075 h 6858000"/>
              <a:gd name="connsiteX103" fmla="*/ 142875 w 5676316"/>
              <a:gd name="connsiteY103" fmla="*/ 1824037 h 6858000"/>
              <a:gd name="connsiteX104" fmla="*/ 127000 w 5676316"/>
              <a:gd name="connsiteY104" fmla="*/ 1782762 h 6858000"/>
              <a:gd name="connsiteX105" fmla="*/ 107950 w 5676316"/>
              <a:gd name="connsiteY105" fmla="*/ 1743075 h 6858000"/>
              <a:gd name="connsiteX106" fmla="*/ 88900 w 5676316"/>
              <a:gd name="connsiteY106" fmla="*/ 1708150 h 6858000"/>
              <a:gd name="connsiteX107" fmla="*/ 69850 w 5676316"/>
              <a:gd name="connsiteY107" fmla="*/ 1671637 h 6858000"/>
              <a:gd name="connsiteX108" fmla="*/ 52388 w 5676316"/>
              <a:gd name="connsiteY108" fmla="*/ 1631950 h 6858000"/>
              <a:gd name="connsiteX109" fmla="*/ 34925 w 5676316"/>
              <a:gd name="connsiteY109" fmla="*/ 1589087 h 6858000"/>
              <a:gd name="connsiteX110" fmla="*/ 20638 w 5676316"/>
              <a:gd name="connsiteY110" fmla="*/ 1544637 h 6858000"/>
              <a:gd name="connsiteX111" fmla="*/ 11113 w 5676316"/>
              <a:gd name="connsiteY111" fmla="*/ 1492250 h 6858000"/>
              <a:gd name="connsiteX112" fmla="*/ 1588 w 5676316"/>
              <a:gd name="connsiteY112" fmla="*/ 1431925 h 6858000"/>
              <a:gd name="connsiteX113" fmla="*/ 0 w 5676316"/>
              <a:gd name="connsiteY113" fmla="*/ 1363662 h 6858000"/>
              <a:gd name="connsiteX114" fmla="*/ 1588 w 5676316"/>
              <a:gd name="connsiteY114" fmla="*/ 1295400 h 6858000"/>
              <a:gd name="connsiteX115" fmla="*/ 11113 w 5676316"/>
              <a:gd name="connsiteY115" fmla="*/ 1235075 h 6858000"/>
              <a:gd name="connsiteX116" fmla="*/ 20638 w 5676316"/>
              <a:gd name="connsiteY116" fmla="*/ 1182687 h 6858000"/>
              <a:gd name="connsiteX117" fmla="*/ 34925 w 5676316"/>
              <a:gd name="connsiteY117" fmla="*/ 1136650 h 6858000"/>
              <a:gd name="connsiteX118" fmla="*/ 52388 w 5676316"/>
              <a:gd name="connsiteY118" fmla="*/ 1095375 h 6858000"/>
              <a:gd name="connsiteX119" fmla="*/ 69850 w 5676316"/>
              <a:gd name="connsiteY119" fmla="*/ 1055687 h 6858000"/>
              <a:gd name="connsiteX120" fmla="*/ 88900 w 5676316"/>
              <a:gd name="connsiteY120" fmla="*/ 1017587 h 6858000"/>
              <a:gd name="connsiteX121" fmla="*/ 107950 w 5676316"/>
              <a:gd name="connsiteY121" fmla="*/ 981075 h 6858000"/>
              <a:gd name="connsiteX122" fmla="*/ 127000 w 5676316"/>
              <a:gd name="connsiteY122" fmla="*/ 942975 h 6858000"/>
              <a:gd name="connsiteX123" fmla="*/ 142875 w 5676316"/>
              <a:gd name="connsiteY123" fmla="*/ 901700 h 6858000"/>
              <a:gd name="connsiteX124" fmla="*/ 157163 w 5676316"/>
              <a:gd name="connsiteY124" fmla="*/ 854075 h 6858000"/>
              <a:gd name="connsiteX125" fmla="*/ 168275 w 5676316"/>
              <a:gd name="connsiteY125" fmla="*/ 801687 h 6858000"/>
              <a:gd name="connsiteX126" fmla="*/ 176213 w 5676316"/>
              <a:gd name="connsiteY126" fmla="*/ 744537 h 6858000"/>
              <a:gd name="connsiteX127" fmla="*/ 179388 w 5676316"/>
              <a:gd name="connsiteY127" fmla="*/ 673100 h 6858000"/>
              <a:gd name="connsiteX128" fmla="*/ 176213 w 5676316"/>
              <a:gd name="connsiteY128" fmla="*/ 606425 h 6858000"/>
              <a:gd name="connsiteX129" fmla="*/ 168275 w 5676316"/>
              <a:gd name="connsiteY129" fmla="*/ 546100 h 6858000"/>
              <a:gd name="connsiteX130" fmla="*/ 157163 w 5676316"/>
              <a:gd name="connsiteY130" fmla="*/ 496887 h 6858000"/>
              <a:gd name="connsiteX131" fmla="*/ 142875 w 5676316"/>
              <a:gd name="connsiteY131" fmla="*/ 450850 h 6858000"/>
              <a:gd name="connsiteX132" fmla="*/ 127000 w 5676316"/>
              <a:gd name="connsiteY132" fmla="*/ 409575 h 6858000"/>
              <a:gd name="connsiteX133" fmla="*/ 109538 w 5676316"/>
              <a:gd name="connsiteY133" fmla="*/ 369887 h 6858000"/>
              <a:gd name="connsiteX134" fmla="*/ 92075 w 5676316"/>
              <a:gd name="connsiteY134" fmla="*/ 334962 h 6858000"/>
              <a:gd name="connsiteX135" fmla="*/ 73025 w 5676316"/>
              <a:gd name="connsiteY135" fmla="*/ 296862 h 6858000"/>
              <a:gd name="connsiteX136" fmla="*/ 53975 w 5676316"/>
              <a:gd name="connsiteY136" fmla="*/ 260350 h 6858000"/>
              <a:gd name="connsiteX137" fmla="*/ 38100 w 5676316"/>
              <a:gd name="connsiteY137" fmla="*/ 217487 h 6858000"/>
              <a:gd name="connsiteX138" fmla="*/ 22225 w 5676316"/>
              <a:gd name="connsiteY138" fmla="*/ 174625 h 6858000"/>
              <a:gd name="connsiteX139" fmla="*/ 12700 w 5676316"/>
              <a:gd name="connsiteY139" fmla="*/ 122237 h 6858000"/>
              <a:gd name="connsiteX140" fmla="*/ 4763 w 5676316"/>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676316" h="6858000">
                <a:moveTo>
                  <a:pt x="0" y="0"/>
                </a:moveTo>
                <a:lnTo>
                  <a:pt x="5676316" y="0"/>
                </a:lnTo>
                <a:lnTo>
                  <a:pt x="5676316"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B059A477-E75B-7EAB-C2FF-5A65D6700423}"/>
              </a:ext>
            </a:extLst>
          </p:cNvPr>
          <p:cNvSpPr>
            <a:spLocks noGrp="1"/>
          </p:cNvSpPr>
          <p:nvPr>
            <p:ph type="title"/>
          </p:nvPr>
        </p:nvSpPr>
        <p:spPr>
          <a:xfrm>
            <a:off x="7151914" y="382384"/>
            <a:ext cx="4593772" cy="1821185"/>
          </a:xfrm>
        </p:spPr>
        <p:txBody>
          <a:bodyPr anchor="ctr">
            <a:normAutofit/>
          </a:bodyPr>
          <a:lstStyle/>
          <a:p>
            <a:r>
              <a:rPr lang="nl-NL" sz="3200" dirty="0"/>
              <a:t>Onder de hoed zitten </a:t>
            </a:r>
            <a:br>
              <a:rPr lang="nl-NL" sz="3600" dirty="0"/>
            </a:br>
            <a:r>
              <a:rPr lang="nl-NL" sz="3600" dirty="0"/>
              <a:t>plaatjes en Buisjes</a:t>
            </a:r>
          </a:p>
        </p:txBody>
      </p:sp>
      <p:pic>
        <p:nvPicPr>
          <p:cNvPr id="5122" name="Picture 2" descr="Puzzel paddenstoel plaatjes">
            <a:extLst>
              <a:ext uri="{FF2B5EF4-FFF2-40B4-BE49-F238E27FC236}">
                <a16:creationId xmlns:a16="http://schemas.microsoft.com/office/drawing/2014/main" id="{95CE35ED-EF06-F92C-39AC-31495244AD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97" b="18196"/>
          <a:stretch/>
        </p:blipFill>
        <p:spPr bwMode="auto">
          <a:xfrm>
            <a:off x="20" y="10"/>
            <a:ext cx="6577170" cy="3383270"/>
          </a:xfrm>
          <a:custGeom>
            <a:avLst/>
            <a:gdLst/>
            <a:ahLst/>
            <a:cxnLst/>
            <a:rect l="l" t="t" r="r" b="b"/>
            <a:pathLst>
              <a:path w="6577190" h="3383280">
                <a:moveTo>
                  <a:pt x="0" y="0"/>
                </a:moveTo>
                <a:lnTo>
                  <a:pt x="6397802" y="0"/>
                </a:lnTo>
                <a:lnTo>
                  <a:pt x="6402565" y="66675"/>
                </a:lnTo>
                <a:lnTo>
                  <a:pt x="6410502" y="122237"/>
                </a:lnTo>
                <a:lnTo>
                  <a:pt x="6420027" y="174625"/>
                </a:lnTo>
                <a:lnTo>
                  <a:pt x="6435902" y="217487"/>
                </a:lnTo>
                <a:lnTo>
                  <a:pt x="6451777" y="260350"/>
                </a:lnTo>
                <a:lnTo>
                  <a:pt x="6470827" y="296862"/>
                </a:lnTo>
                <a:lnTo>
                  <a:pt x="6489877" y="334962"/>
                </a:lnTo>
                <a:lnTo>
                  <a:pt x="6507340" y="369887"/>
                </a:lnTo>
                <a:lnTo>
                  <a:pt x="6524802" y="409575"/>
                </a:lnTo>
                <a:lnTo>
                  <a:pt x="6540677" y="450850"/>
                </a:lnTo>
                <a:lnTo>
                  <a:pt x="6554965" y="496887"/>
                </a:lnTo>
                <a:lnTo>
                  <a:pt x="6566077" y="546100"/>
                </a:lnTo>
                <a:lnTo>
                  <a:pt x="6574015" y="606425"/>
                </a:lnTo>
                <a:lnTo>
                  <a:pt x="6577190" y="673100"/>
                </a:lnTo>
                <a:lnTo>
                  <a:pt x="6574015" y="744537"/>
                </a:lnTo>
                <a:lnTo>
                  <a:pt x="6566077" y="801687"/>
                </a:lnTo>
                <a:lnTo>
                  <a:pt x="6554965" y="854075"/>
                </a:lnTo>
                <a:lnTo>
                  <a:pt x="6540677" y="901700"/>
                </a:lnTo>
                <a:lnTo>
                  <a:pt x="6524802" y="942975"/>
                </a:lnTo>
                <a:lnTo>
                  <a:pt x="6505752" y="981075"/>
                </a:lnTo>
                <a:lnTo>
                  <a:pt x="6486702" y="1017587"/>
                </a:lnTo>
                <a:lnTo>
                  <a:pt x="6467652" y="1055687"/>
                </a:lnTo>
                <a:lnTo>
                  <a:pt x="6450190" y="1095375"/>
                </a:lnTo>
                <a:lnTo>
                  <a:pt x="6432727" y="1136650"/>
                </a:lnTo>
                <a:lnTo>
                  <a:pt x="6418440" y="1182687"/>
                </a:lnTo>
                <a:lnTo>
                  <a:pt x="6408915" y="1235075"/>
                </a:lnTo>
                <a:lnTo>
                  <a:pt x="6399390" y="1295400"/>
                </a:lnTo>
                <a:lnTo>
                  <a:pt x="6397802" y="1363662"/>
                </a:lnTo>
                <a:lnTo>
                  <a:pt x="6399390" y="1431925"/>
                </a:lnTo>
                <a:lnTo>
                  <a:pt x="6408915" y="1492250"/>
                </a:lnTo>
                <a:lnTo>
                  <a:pt x="6418440" y="1544637"/>
                </a:lnTo>
                <a:lnTo>
                  <a:pt x="6432727" y="1589087"/>
                </a:lnTo>
                <a:lnTo>
                  <a:pt x="6450190" y="1631950"/>
                </a:lnTo>
                <a:lnTo>
                  <a:pt x="6467652" y="1671637"/>
                </a:lnTo>
                <a:lnTo>
                  <a:pt x="6486702" y="1708150"/>
                </a:lnTo>
                <a:lnTo>
                  <a:pt x="6505752" y="1743075"/>
                </a:lnTo>
                <a:lnTo>
                  <a:pt x="6524802" y="1782762"/>
                </a:lnTo>
                <a:lnTo>
                  <a:pt x="6540677" y="1824037"/>
                </a:lnTo>
                <a:lnTo>
                  <a:pt x="6554965" y="1870075"/>
                </a:lnTo>
                <a:lnTo>
                  <a:pt x="6566077" y="1922462"/>
                </a:lnTo>
                <a:lnTo>
                  <a:pt x="6574015" y="1982787"/>
                </a:lnTo>
                <a:lnTo>
                  <a:pt x="6577190" y="2051050"/>
                </a:lnTo>
                <a:lnTo>
                  <a:pt x="6574015" y="2119312"/>
                </a:lnTo>
                <a:lnTo>
                  <a:pt x="6566077" y="2179637"/>
                </a:lnTo>
                <a:lnTo>
                  <a:pt x="6554965" y="2232025"/>
                </a:lnTo>
                <a:lnTo>
                  <a:pt x="6540677" y="2278062"/>
                </a:lnTo>
                <a:lnTo>
                  <a:pt x="6524802" y="2319337"/>
                </a:lnTo>
                <a:lnTo>
                  <a:pt x="6505752" y="2359025"/>
                </a:lnTo>
                <a:lnTo>
                  <a:pt x="6486702" y="2395537"/>
                </a:lnTo>
                <a:lnTo>
                  <a:pt x="6467652" y="2433637"/>
                </a:lnTo>
                <a:lnTo>
                  <a:pt x="6450190" y="2471737"/>
                </a:lnTo>
                <a:lnTo>
                  <a:pt x="6432727" y="2513012"/>
                </a:lnTo>
                <a:lnTo>
                  <a:pt x="6418440" y="2560637"/>
                </a:lnTo>
                <a:lnTo>
                  <a:pt x="6408915" y="2613025"/>
                </a:lnTo>
                <a:lnTo>
                  <a:pt x="6399390" y="2671762"/>
                </a:lnTo>
                <a:lnTo>
                  <a:pt x="6397802" y="2741612"/>
                </a:lnTo>
                <a:lnTo>
                  <a:pt x="6399390" y="2809875"/>
                </a:lnTo>
                <a:lnTo>
                  <a:pt x="6408915" y="2868612"/>
                </a:lnTo>
                <a:lnTo>
                  <a:pt x="6418440" y="2922587"/>
                </a:lnTo>
                <a:lnTo>
                  <a:pt x="6432727" y="2967037"/>
                </a:lnTo>
                <a:lnTo>
                  <a:pt x="6450190" y="3009900"/>
                </a:lnTo>
                <a:lnTo>
                  <a:pt x="6467652" y="3046412"/>
                </a:lnTo>
                <a:lnTo>
                  <a:pt x="6486702" y="3084512"/>
                </a:lnTo>
                <a:lnTo>
                  <a:pt x="6505752" y="3121025"/>
                </a:lnTo>
                <a:lnTo>
                  <a:pt x="6524802" y="3160712"/>
                </a:lnTo>
                <a:lnTo>
                  <a:pt x="6540677" y="3201987"/>
                </a:lnTo>
                <a:lnTo>
                  <a:pt x="6554965" y="3248025"/>
                </a:lnTo>
                <a:lnTo>
                  <a:pt x="6566077" y="3300412"/>
                </a:lnTo>
                <a:lnTo>
                  <a:pt x="6574015" y="3360737"/>
                </a:lnTo>
                <a:lnTo>
                  <a:pt x="6575089" y="3383280"/>
                </a:lnTo>
                <a:lnTo>
                  <a:pt x="0" y="3383280"/>
                </a:lnTo>
                <a:close/>
              </a:path>
            </a:pathLst>
          </a:custGeom>
          <a:noFill/>
          <a:extLst>
            <a:ext uri="{909E8E84-426E-40DD-AFC4-6F175D3DCCD1}">
              <a14:hiddenFill xmlns:a14="http://schemas.microsoft.com/office/drawing/2010/main">
                <a:solidFill>
                  <a:srgbClr val="FFFFFF"/>
                </a:solidFill>
              </a14:hiddenFill>
            </a:ext>
          </a:extLst>
        </p:spPr>
      </p:pic>
      <p:pic>
        <p:nvPicPr>
          <p:cNvPr id="5124" name="Picture 4" descr="Paddenstoel of zwam: Grauwe ringboleet">
            <a:extLst>
              <a:ext uri="{FF2B5EF4-FFF2-40B4-BE49-F238E27FC236}">
                <a16:creationId xmlns:a16="http://schemas.microsoft.com/office/drawing/2014/main" id="{BADA3CEA-CF80-32CB-A44E-FDDA850515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462" b="15185"/>
          <a:stretch/>
        </p:blipFill>
        <p:spPr bwMode="auto">
          <a:xfrm>
            <a:off x="20" y="3474720"/>
            <a:ext cx="6577170" cy="3383280"/>
          </a:xfrm>
          <a:custGeom>
            <a:avLst/>
            <a:gdLst/>
            <a:ahLst/>
            <a:cxnLst/>
            <a:rect l="l" t="t" r="r" b="b"/>
            <a:pathLst>
              <a:path w="6577190" h="3383280">
                <a:moveTo>
                  <a:pt x="0" y="0"/>
                </a:moveTo>
                <a:lnTo>
                  <a:pt x="6575040" y="0"/>
                </a:lnTo>
                <a:lnTo>
                  <a:pt x="6574015" y="22542"/>
                </a:lnTo>
                <a:lnTo>
                  <a:pt x="6566077" y="82867"/>
                </a:lnTo>
                <a:lnTo>
                  <a:pt x="6554965" y="135255"/>
                </a:lnTo>
                <a:lnTo>
                  <a:pt x="6540677" y="181292"/>
                </a:lnTo>
                <a:lnTo>
                  <a:pt x="6524802" y="222567"/>
                </a:lnTo>
                <a:lnTo>
                  <a:pt x="6505752" y="262255"/>
                </a:lnTo>
                <a:lnTo>
                  <a:pt x="6467652" y="336867"/>
                </a:lnTo>
                <a:lnTo>
                  <a:pt x="6450190" y="373380"/>
                </a:lnTo>
                <a:lnTo>
                  <a:pt x="6432727" y="416242"/>
                </a:lnTo>
                <a:lnTo>
                  <a:pt x="6418440" y="460692"/>
                </a:lnTo>
                <a:lnTo>
                  <a:pt x="6408915" y="513080"/>
                </a:lnTo>
                <a:lnTo>
                  <a:pt x="6399390" y="573405"/>
                </a:lnTo>
                <a:lnTo>
                  <a:pt x="6397802" y="641667"/>
                </a:lnTo>
                <a:lnTo>
                  <a:pt x="6399390" y="711517"/>
                </a:lnTo>
                <a:lnTo>
                  <a:pt x="6408915" y="770255"/>
                </a:lnTo>
                <a:lnTo>
                  <a:pt x="6418440" y="822642"/>
                </a:lnTo>
                <a:lnTo>
                  <a:pt x="6432727" y="868680"/>
                </a:lnTo>
                <a:lnTo>
                  <a:pt x="6450190" y="911542"/>
                </a:lnTo>
                <a:lnTo>
                  <a:pt x="6467652" y="949642"/>
                </a:lnTo>
                <a:lnTo>
                  <a:pt x="6505752" y="1024255"/>
                </a:lnTo>
                <a:lnTo>
                  <a:pt x="6524802" y="1062355"/>
                </a:lnTo>
                <a:lnTo>
                  <a:pt x="6540677" y="1105217"/>
                </a:lnTo>
                <a:lnTo>
                  <a:pt x="6554965" y="1151255"/>
                </a:lnTo>
                <a:lnTo>
                  <a:pt x="6566077" y="1203642"/>
                </a:lnTo>
                <a:lnTo>
                  <a:pt x="6574015" y="1263967"/>
                </a:lnTo>
                <a:lnTo>
                  <a:pt x="6577190" y="1332230"/>
                </a:lnTo>
                <a:lnTo>
                  <a:pt x="6574015" y="1400492"/>
                </a:lnTo>
                <a:lnTo>
                  <a:pt x="6566077" y="1460817"/>
                </a:lnTo>
                <a:lnTo>
                  <a:pt x="6554965" y="1513205"/>
                </a:lnTo>
                <a:lnTo>
                  <a:pt x="6540677" y="1559242"/>
                </a:lnTo>
                <a:lnTo>
                  <a:pt x="6524802" y="1600517"/>
                </a:lnTo>
                <a:lnTo>
                  <a:pt x="6505752" y="1640205"/>
                </a:lnTo>
                <a:lnTo>
                  <a:pt x="6486702" y="1675130"/>
                </a:lnTo>
                <a:lnTo>
                  <a:pt x="6467652" y="1711642"/>
                </a:lnTo>
                <a:lnTo>
                  <a:pt x="6450190" y="1751330"/>
                </a:lnTo>
                <a:lnTo>
                  <a:pt x="6432727" y="1794192"/>
                </a:lnTo>
                <a:lnTo>
                  <a:pt x="6418440" y="1838642"/>
                </a:lnTo>
                <a:lnTo>
                  <a:pt x="6408915" y="1891030"/>
                </a:lnTo>
                <a:lnTo>
                  <a:pt x="6399390" y="1951355"/>
                </a:lnTo>
                <a:lnTo>
                  <a:pt x="6397802" y="2019617"/>
                </a:lnTo>
                <a:lnTo>
                  <a:pt x="6399390" y="2087880"/>
                </a:lnTo>
                <a:lnTo>
                  <a:pt x="6408915" y="2148205"/>
                </a:lnTo>
                <a:lnTo>
                  <a:pt x="6418440" y="2200592"/>
                </a:lnTo>
                <a:lnTo>
                  <a:pt x="6432727" y="2246630"/>
                </a:lnTo>
                <a:lnTo>
                  <a:pt x="6450190" y="2287905"/>
                </a:lnTo>
                <a:lnTo>
                  <a:pt x="6467652" y="2327592"/>
                </a:lnTo>
                <a:lnTo>
                  <a:pt x="6486702" y="2365692"/>
                </a:lnTo>
                <a:lnTo>
                  <a:pt x="6505752" y="2402205"/>
                </a:lnTo>
                <a:lnTo>
                  <a:pt x="6524802" y="2440305"/>
                </a:lnTo>
                <a:lnTo>
                  <a:pt x="6540677" y="2481580"/>
                </a:lnTo>
                <a:lnTo>
                  <a:pt x="6554965" y="2529205"/>
                </a:lnTo>
                <a:lnTo>
                  <a:pt x="6566077" y="2581592"/>
                </a:lnTo>
                <a:lnTo>
                  <a:pt x="6574015" y="2638742"/>
                </a:lnTo>
                <a:lnTo>
                  <a:pt x="6577190" y="2708592"/>
                </a:lnTo>
                <a:lnTo>
                  <a:pt x="6574015" y="2776855"/>
                </a:lnTo>
                <a:lnTo>
                  <a:pt x="6566077" y="2837180"/>
                </a:lnTo>
                <a:lnTo>
                  <a:pt x="6554965" y="2886392"/>
                </a:lnTo>
                <a:lnTo>
                  <a:pt x="6540677" y="2932430"/>
                </a:lnTo>
                <a:lnTo>
                  <a:pt x="6524802" y="2973705"/>
                </a:lnTo>
                <a:lnTo>
                  <a:pt x="6507340" y="3013392"/>
                </a:lnTo>
                <a:lnTo>
                  <a:pt x="6489877" y="3048317"/>
                </a:lnTo>
                <a:lnTo>
                  <a:pt x="6470827" y="3086417"/>
                </a:lnTo>
                <a:lnTo>
                  <a:pt x="6451777" y="3122930"/>
                </a:lnTo>
                <a:lnTo>
                  <a:pt x="6435902" y="3165792"/>
                </a:lnTo>
                <a:lnTo>
                  <a:pt x="6420027" y="3208655"/>
                </a:lnTo>
                <a:lnTo>
                  <a:pt x="6410502" y="3261042"/>
                </a:lnTo>
                <a:lnTo>
                  <a:pt x="6402565" y="3316605"/>
                </a:lnTo>
                <a:lnTo>
                  <a:pt x="6397802" y="3383280"/>
                </a:lnTo>
                <a:lnTo>
                  <a:pt x="0" y="3383280"/>
                </a:lnTo>
                <a:close/>
              </a:path>
            </a:pathLst>
          </a:custGeom>
          <a:noFill/>
          <a:extLst>
            <a:ext uri="{909E8E84-426E-40DD-AFC4-6F175D3DCCD1}">
              <a14:hiddenFill xmlns:a14="http://schemas.microsoft.com/office/drawing/2010/main">
                <a:solidFill>
                  <a:srgbClr val="FFFFFF"/>
                </a:solidFill>
              </a14:hiddenFill>
            </a:ext>
          </a:extLst>
        </p:spPr>
      </p:pic>
      <p:sp>
        <p:nvSpPr>
          <p:cNvPr id="5126" name="Content Placeholder 5125">
            <a:extLst>
              <a:ext uri="{FF2B5EF4-FFF2-40B4-BE49-F238E27FC236}">
                <a16:creationId xmlns:a16="http://schemas.microsoft.com/office/drawing/2014/main" id="{8F21181C-3D2B-4AE6-51D2-8E1468B9ABAA}"/>
              </a:ext>
            </a:extLst>
          </p:cNvPr>
          <p:cNvSpPr>
            <a:spLocks noGrp="1"/>
          </p:cNvSpPr>
          <p:nvPr>
            <p:ph idx="1"/>
          </p:nvPr>
        </p:nvSpPr>
        <p:spPr>
          <a:xfrm>
            <a:off x="7151913" y="2460171"/>
            <a:ext cx="4604657" cy="3626249"/>
          </a:xfrm>
        </p:spPr>
        <p:txBody>
          <a:bodyPr>
            <a:normAutofit/>
          </a:bodyPr>
          <a:lstStyle/>
          <a:p>
            <a:r>
              <a:rPr lang="en-US" dirty="0" err="1">
                <a:solidFill>
                  <a:schemeClr val="tx1"/>
                </a:solidFill>
              </a:rPr>
              <a:t>Bij</a:t>
            </a:r>
            <a:r>
              <a:rPr lang="en-US" dirty="0">
                <a:solidFill>
                  <a:schemeClr val="tx1"/>
                </a:solidFill>
              </a:rPr>
              <a:t> </a:t>
            </a:r>
            <a:r>
              <a:rPr lang="en-US" dirty="0" err="1">
                <a:solidFill>
                  <a:schemeClr val="tx1"/>
                </a:solidFill>
              </a:rPr>
              <a:t>deze</a:t>
            </a:r>
            <a:r>
              <a:rPr lang="en-US" dirty="0">
                <a:solidFill>
                  <a:schemeClr val="tx1"/>
                </a:solidFill>
              </a:rPr>
              <a:t> </a:t>
            </a:r>
            <a:r>
              <a:rPr lang="en-US" dirty="0" err="1">
                <a:solidFill>
                  <a:schemeClr val="tx1"/>
                </a:solidFill>
              </a:rPr>
              <a:t>paddenstoelen</a:t>
            </a:r>
            <a:r>
              <a:rPr lang="en-US" dirty="0">
                <a:solidFill>
                  <a:schemeClr val="tx1"/>
                </a:solidFill>
              </a:rPr>
              <a:t> </a:t>
            </a:r>
            <a:r>
              <a:rPr lang="en-US" dirty="0" err="1">
                <a:solidFill>
                  <a:schemeClr val="tx1"/>
                </a:solidFill>
              </a:rPr>
              <a:t>kan</a:t>
            </a:r>
            <a:r>
              <a:rPr lang="en-US" dirty="0">
                <a:solidFill>
                  <a:schemeClr val="tx1"/>
                </a:solidFill>
              </a:rPr>
              <a:t> je de hoed </a:t>
            </a:r>
            <a:r>
              <a:rPr lang="en-US" dirty="0" err="1">
                <a:solidFill>
                  <a:schemeClr val="tx1"/>
                </a:solidFill>
              </a:rPr>
              <a:t>goed</a:t>
            </a:r>
            <a:r>
              <a:rPr lang="en-US" dirty="0">
                <a:solidFill>
                  <a:schemeClr val="tx1"/>
                </a:solidFill>
              </a:rPr>
              <a:t> </a:t>
            </a:r>
            <a:r>
              <a:rPr lang="en-US" dirty="0" err="1">
                <a:solidFill>
                  <a:schemeClr val="tx1"/>
                </a:solidFill>
              </a:rPr>
              <a:t>bekijken</a:t>
            </a:r>
            <a:r>
              <a:rPr lang="en-US" dirty="0">
                <a:solidFill>
                  <a:schemeClr val="tx1"/>
                </a:solidFill>
              </a:rPr>
              <a:t> </a:t>
            </a:r>
            <a:r>
              <a:rPr lang="en-US" dirty="0" err="1">
                <a:solidFill>
                  <a:schemeClr val="tx1"/>
                </a:solidFill>
              </a:rPr>
              <a:t>aan</a:t>
            </a:r>
            <a:r>
              <a:rPr lang="en-US" dirty="0">
                <a:solidFill>
                  <a:schemeClr val="tx1"/>
                </a:solidFill>
              </a:rPr>
              <a:t> de </a:t>
            </a:r>
            <a:r>
              <a:rPr lang="en-US" dirty="0" err="1">
                <a:solidFill>
                  <a:schemeClr val="tx1"/>
                </a:solidFill>
              </a:rPr>
              <a:t>onderkant</a:t>
            </a:r>
            <a:r>
              <a:rPr lang="en-US" dirty="0">
                <a:solidFill>
                  <a:schemeClr val="tx1"/>
                </a:solidFill>
              </a:rPr>
              <a:t>. </a:t>
            </a:r>
          </a:p>
          <a:p>
            <a:r>
              <a:rPr lang="en-US" dirty="0">
                <a:solidFill>
                  <a:schemeClr val="tx1"/>
                </a:solidFill>
              </a:rPr>
              <a:t>Je </a:t>
            </a:r>
            <a:r>
              <a:rPr lang="en-US" dirty="0" err="1">
                <a:solidFill>
                  <a:schemeClr val="tx1"/>
                </a:solidFill>
              </a:rPr>
              <a:t>ziet</a:t>
            </a:r>
            <a:r>
              <a:rPr lang="en-US" dirty="0">
                <a:solidFill>
                  <a:schemeClr val="tx1"/>
                </a:solidFill>
              </a:rPr>
              <a:t> op de </a:t>
            </a:r>
            <a:r>
              <a:rPr lang="en-US" dirty="0" err="1">
                <a:solidFill>
                  <a:schemeClr val="tx1"/>
                </a:solidFill>
              </a:rPr>
              <a:t>bovenste</a:t>
            </a:r>
            <a:r>
              <a:rPr lang="en-US" dirty="0">
                <a:solidFill>
                  <a:schemeClr val="tx1"/>
                </a:solidFill>
              </a:rPr>
              <a:t> </a:t>
            </a:r>
            <a:r>
              <a:rPr lang="en-US" dirty="0" err="1">
                <a:solidFill>
                  <a:schemeClr val="tx1"/>
                </a:solidFill>
              </a:rPr>
              <a:t>paddenstoel</a:t>
            </a:r>
            <a:r>
              <a:rPr lang="en-US" dirty="0">
                <a:solidFill>
                  <a:schemeClr val="tx1"/>
                </a:solidFill>
              </a:rPr>
              <a:t> </a:t>
            </a:r>
            <a:r>
              <a:rPr lang="en-US" dirty="0" err="1">
                <a:solidFill>
                  <a:schemeClr val="tx1"/>
                </a:solidFill>
              </a:rPr>
              <a:t>allemaal</a:t>
            </a:r>
            <a:r>
              <a:rPr lang="en-US" dirty="0">
                <a:solidFill>
                  <a:schemeClr val="tx1"/>
                </a:solidFill>
              </a:rPr>
              <a:t> </a:t>
            </a:r>
            <a:r>
              <a:rPr lang="en-US" dirty="0" err="1">
                <a:solidFill>
                  <a:schemeClr val="tx1"/>
                </a:solidFill>
              </a:rPr>
              <a:t>gleufjes</a:t>
            </a:r>
            <a:r>
              <a:rPr lang="en-US" dirty="0">
                <a:solidFill>
                  <a:schemeClr val="tx1"/>
                </a:solidFill>
              </a:rPr>
              <a:t>.  </a:t>
            </a:r>
            <a:r>
              <a:rPr lang="en-US" dirty="0" err="1">
                <a:solidFill>
                  <a:schemeClr val="tx1"/>
                </a:solidFill>
              </a:rPr>
              <a:t>Deze</a:t>
            </a:r>
            <a:r>
              <a:rPr lang="en-US" dirty="0">
                <a:solidFill>
                  <a:schemeClr val="tx1"/>
                </a:solidFill>
              </a:rPr>
              <a:t> </a:t>
            </a:r>
            <a:r>
              <a:rPr lang="en-US" dirty="0" err="1">
                <a:solidFill>
                  <a:schemeClr val="tx1"/>
                </a:solidFill>
              </a:rPr>
              <a:t>gleufjes</a:t>
            </a:r>
            <a:r>
              <a:rPr lang="en-US" dirty="0">
                <a:solidFill>
                  <a:schemeClr val="tx1"/>
                </a:solidFill>
              </a:rPr>
              <a:t> </a:t>
            </a:r>
            <a:r>
              <a:rPr lang="en-US" dirty="0" err="1">
                <a:solidFill>
                  <a:schemeClr val="tx1"/>
                </a:solidFill>
              </a:rPr>
              <a:t>heten</a:t>
            </a:r>
            <a:r>
              <a:rPr lang="en-US" dirty="0">
                <a:solidFill>
                  <a:schemeClr val="tx1"/>
                </a:solidFill>
              </a:rPr>
              <a:t> </a:t>
            </a:r>
            <a:r>
              <a:rPr lang="en-US" dirty="0" err="1">
                <a:solidFill>
                  <a:schemeClr val="tx1"/>
                </a:solidFill>
              </a:rPr>
              <a:t>plaatjes</a:t>
            </a:r>
            <a:r>
              <a:rPr lang="en-US" dirty="0">
                <a:solidFill>
                  <a:schemeClr val="tx1"/>
                </a:solidFill>
              </a:rPr>
              <a:t>.  </a:t>
            </a:r>
            <a:r>
              <a:rPr lang="en-US" dirty="0" err="1">
                <a:solidFill>
                  <a:schemeClr val="tx1"/>
                </a:solidFill>
              </a:rPr>
              <a:t>Hiertussen</a:t>
            </a:r>
            <a:r>
              <a:rPr lang="en-US" dirty="0">
                <a:solidFill>
                  <a:schemeClr val="tx1"/>
                </a:solidFill>
              </a:rPr>
              <a:t> </a:t>
            </a:r>
            <a:r>
              <a:rPr lang="en-US" dirty="0" err="1">
                <a:solidFill>
                  <a:schemeClr val="tx1"/>
                </a:solidFill>
              </a:rPr>
              <a:t>zitten</a:t>
            </a:r>
            <a:r>
              <a:rPr lang="en-US" dirty="0">
                <a:solidFill>
                  <a:schemeClr val="tx1"/>
                </a:solidFill>
              </a:rPr>
              <a:t> de </a:t>
            </a:r>
            <a:r>
              <a:rPr lang="en-US" dirty="0" err="1">
                <a:solidFill>
                  <a:schemeClr val="tx1"/>
                </a:solidFill>
              </a:rPr>
              <a:t>zaadjes</a:t>
            </a:r>
            <a:r>
              <a:rPr lang="en-US" dirty="0">
                <a:solidFill>
                  <a:schemeClr val="tx1"/>
                </a:solidFill>
              </a:rPr>
              <a:t> van de </a:t>
            </a:r>
            <a:r>
              <a:rPr lang="en-US" dirty="0" err="1">
                <a:solidFill>
                  <a:schemeClr val="tx1"/>
                </a:solidFill>
              </a:rPr>
              <a:t>paddenstoel</a:t>
            </a:r>
            <a:r>
              <a:rPr lang="en-US" dirty="0">
                <a:solidFill>
                  <a:schemeClr val="tx1"/>
                </a:solidFill>
              </a:rPr>
              <a:t>. Die </a:t>
            </a:r>
            <a:r>
              <a:rPr lang="en-US" dirty="0" err="1">
                <a:solidFill>
                  <a:schemeClr val="tx1"/>
                </a:solidFill>
              </a:rPr>
              <a:t>zaadjes</a:t>
            </a:r>
            <a:r>
              <a:rPr lang="en-US" dirty="0">
                <a:solidFill>
                  <a:schemeClr val="tx1"/>
                </a:solidFill>
              </a:rPr>
              <a:t> </a:t>
            </a:r>
            <a:r>
              <a:rPr lang="en-US" dirty="0" err="1">
                <a:solidFill>
                  <a:schemeClr val="tx1"/>
                </a:solidFill>
              </a:rPr>
              <a:t>zijn</a:t>
            </a:r>
            <a:r>
              <a:rPr lang="en-US" dirty="0">
                <a:solidFill>
                  <a:schemeClr val="tx1"/>
                </a:solidFill>
              </a:rPr>
              <a:t> heel </a:t>
            </a:r>
            <a:r>
              <a:rPr lang="en-US" dirty="0" err="1">
                <a:solidFill>
                  <a:schemeClr val="tx1"/>
                </a:solidFill>
              </a:rPr>
              <a:t>klein</a:t>
            </a:r>
            <a:r>
              <a:rPr lang="en-US" dirty="0">
                <a:solidFill>
                  <a:schemeClr val="tx1"/>
                </a:solidFill>
              </a:rPr>
              <a:t> </a:t>
            </a:r>
            <a:r>
              <a:rPr lang="en-US" dirty="0" err="1">
                <a:solidFill>
                  <a:schemeClr val="tx1"/>
                </a:solidFill>
              </a:rPr>
              <a:t>en</a:t>
            </a:r>
            <a:r>
              <a:rPr lang="en-US" dirty="0">
                <a:solidFill>
                  <a:schemeClr val="tx1"/>
                </a:solidFill>
              </a:rPr>
              <a:t> </a:t>
            </a:r>
            <a:r>
              <a:rPr lang="en-US" dirty="0" err="1">
                <a:solidFill>
                  <a:schemeClr val="tx1"/>
                </a:solidFill>
              </a:rPr>
              <a:t>heten</a:t>
            </a:r>
            <a:r>
              <a:rPr lang="en-US" dirty="0">
                <a:solidFill>
                  <a:schemeClr val="tx1"/>
                </a:solidFill>
              </a:rPr>
              <a:t> </a:t>
            </a:r>
            <a:r>
              <a:rPr lang="en-US" dirty="0" err="1">
                <a:solidFill>
                  <a:schemeClr val="tx1"/>
                </a:solidFill>
              </a:rPr>
              <a:t>sporen</a:t>
            </a:r>
            <a:r>
              <a:rPr lang="en-US" dirty="0">
                <a:solidFill>
                  <a:schemeClr val="tx1"/>
                </a:solidFill>
              </a:rPr>
              <a:t>. </a:t>
            </a:r>
          </a:p>
          <a:p>
            <a:r>
              <a:rPr lang="en-US" dirty="0">
                <a:solidFill>
                  <a:schemeClr val="tx1"/>
                </a:solidFill>
              </a:rPr>
              <a:t>De </a:t>
            </a:r>
            <a:r>
              <a:rPr lang="en-US" dirty="0" err="1">
                <a:solidFill>
                  <a:schemeClr val="tx1"/>
                </a:solidFill>
              </a:rPr>
              <a:t>onderste</a:t>
            </a:r>
            <a:r>
              <a:rPr lang="en-US" dirty="0">
                <a:solidFill>
                  <a:schemeClr val="tx1"/>
                </a:solidFill>
              </a:rPr>
              <a:t> </a:t>
            </a:r>
            <a:r>
              <a:rPr lang="en-US" dirty="0" err="1">
                <a:solidFill>
                  <a:schemeClr val="tx1"/>
                </a:solidFill>
              </a:rPr>
              <a:t>paddenstoel</a:t>
            </a:r>
            <a:r>
              <a:rPr lang="en-US" dirty="0">
                <a:solidFill>
                  <a:schemeClr val="tx1"/>
                </a:solidFill>
              </a:rPr>
              <a:t> </a:t>
            </a:r>
            <a:r>
              <a:rPr lang="en-US" dirty="0" err="1">
                <a:solidFill>
                  <a:schemeClr val="tx1"/>
                </a:solidFill>
              </a:rPr>
              <a:t>heeft</a:t>
            </a:r>
            <a:r>
              <a:rPr lang="en-US" dirty="0">
                <a:solidFill>
                  <a:schemeClr val="tx1"/>
                </a:solidFill>
              </a:rPr>
              <a:t> </a:t>
            </a:r>
            <a:r>
              <a:rPr lang="en-US" dirty="0" err="1">
                <a:solidFill>
                  <a:schemeClr val="tx1"/>
                </a:solidFill>
              </a:rPr>
              <a:t>buisjes</a:t>
            </a:r>
            <a:r>
              <a:rPr lang="en-US" dirty="0">
                <a:solidFill>
                  <a:schemeClr val="tx1"/>
                </a:solidFill>
              </a:rPr>
              <a:t> </a:t>
            </a:r>
            <a:r>
              <a:rPr lang="en-US" dirty="0" err="1">
                <a:solidFill>
                  <a:schemeClr val="tx1"/>
                </a:solidFill>
              </a:rPr>
              <a:t>onder</a:t>
            </a:r>
            <a:r>
              <a:rPr lang="en-US" dirty="0">
                <a:solidFill>
                  <a:schemeClr val="tx1"/>
                </a:solidFill>
              </a:rPr>
              <a:t> </a:t>
            </a:r>
            <a:r>
              <a:rPr lang="en-US" dirty="0" err="1">
                <a:solidFill>
                  <a:schemeClr val="tx1"/>
                </a:solidFill>
              </a:rPr>
              <a:t>zijn</a:t>
            </a:r>
            <a:r>
              <a:rPr lang="en-US" dirty="0">
                <a:solidFill>
                  <a:schemeClr val="tx1"/>
                </a:solidFill>
              </a:rPr>
              <a:t> hoed </a:t>
            </a:r>
            <a:r>
              <a:rPr lang="en-US" dirty="0" err="1">
                <a:solidFill>
                  <a:schemeClr val="tx1"/>
                </a:solidFill>
              </a:rPr>
              <a:t>waarin</a:t>
            </a:r>
            <a:r>
              <a:rPr lang="en-US" dirty="0">
                <a:solidFill>
                  <a:schemeClr val="tx1"/>
                </a:solidFill>
              </a:rPr>
              <a:t> de </a:t>
            </a:r>
            <a:r>
              <a:rPr lang="en-US" dirty="0" err="1">
                <a:solidFill>
                  <a:schemeClr val="tx1"/>
                </a:solidFill>
              </a:rPr>
              <a:t>sporen</a:t>
            </a:r>
            <a:r>
              <a:rPr lang="en-US" dirty="0">
                <a:solidFill>
                  <a:schemeClr val="tx1"/>
                </a:solidFill>
              </a:rPr>
              <a:t> </a:t>
            </a:r>
            <a:r>
              <a:rPr lang="en-US" dirty="0" err="1">
                <a:solidFill>
                  <a:schemeClr val="tx1"/>
                </a:solidFill>
              </a:rPr>
              <a:t>zitten</a:t>
            </a:r>
            <a:r>
              <a:rPr lang="en-US" dirty="0">
                <a:solidFill>
                  <a:schemeClr val="tx1"/>
                </a:solidFill>
              </a:rPr>
              <a:t>. </a:t>
            </a:r>
          </a:p>
          <a:p>
            <a:endParaRPr lang="en-US" dirty="0">
              <a:solidFill>
                <a:schemeClr val="tx1"/>
              </a:solidFill>
            </a:endParaRPr>
          </a:p>
        </p:txBody>
      </p:sp>
    </p:spTree>
    <p:extLst>
      <p:ext uri="{BB962C8B-B14F-4D97-AF65-F5344CB8AC3E}">
        <p14:creationId xmlns:p14="http://schemas.microsoft.com/office/powerpoint/2010/main" val="393756974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5A0BCE3-5897-45E4-A5B5-42F88EF03C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2">
            <a:extLst>
              <a:ext uri="{FF2B5EF4-FFF2-40B4-BE49-F238E27FC236}">
                <a16:creationId xmlns:a16="http://schemas.microsoft.com/office/drawing/2014/main" id="{850910D7-C866-49DA-A742-C0685FE3D2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4695443"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accent1"/>
          </a:solidFill>
          <a:ln w="0">
            <a:noFill/>
            <a:prstDash val="solid"/>
            <a:round/>
            <a:headEnd/>
            <a:tailEnd/>
          </a:ln>
        </p:spPr>
      </p:sp>
      <p:sp>
        <p:nvSpPr>
          <p:cNvPr id="5" name="Ondertitel 4">
            <a:extLst>
              <a:ext uri="{FF2B5EF4-FFF2-40B4-BE49-F238E27FC236}">
                <a16:creationId xmlns:a16="http://schemas.microsoft.com/office/drawing/2014/main" id="{6649BDFA-A14D-42CA-E1B1-7F8EE7F6733C}"/>
              </a:ext>
            </a:extLst>
          </p:cNvPr>
          <p:cNvSpPr>
            <a:spLocks noGrp="1"/>
          </p:cNvSpPr>
          <p:nvPr>
            <p:ph type="subTitle" idx="1"/>
          </p:nvPr>
        </p:nvSpPr>
        <p:spPr>
          <a:xfrm>
            <a:off x="644854" y="3429000"/>
            <a:ext cx="3437290" cy="2985468"/>
          </a:xfrm>
        </p:spPr>
        <p:txBody>
          <a:bodyPr>
            <a:normAutofit fontScale="62500" lnSpcReduction="20000"/>
          </a:bodyPr>
          <a:lstStyle/>
          <a:p>
            <a:r>
              <a:rPr lang="nl-NL" sz="2900" b="0" i="0" u="none" strike="noStrike" cap="none" spc="0" dirty="0">
                <a:solidFill>
                  <a:schemeClr val="bg1"/>
                </a:solidFill>
                <a:effectLst/>
              </a:rPr>
              <a:t>Aan de onderkant van de hoed zitten de sporen. De sporen zijn de zaadjes van de paddenstoel. De hoed beschermt de sporen tegen regen en wind. </a:t>
            </a:r>
          </a:p>
          <a:p>
            <a:endParaRPr lang="nl-NL" sz="2900" b="0" i="0" u="none" strike="noStrike" cap="none" spc="0" dirty="0">
              <a:solidFill>
                <a:schemeClr val="bg1"/>
              </a:solidFill>
              <a:effectLst/>
            </a:endParaRPr>
          </a:p>
          <a:p>
            <a:r>
              <a:rPr lang="nl-NL" sz="2900" b="0" i="0" u="none" strike="noStrike" cap="none" spc="0" dirty="0">
                <a:solidFill>
                  <a:schemeClr val="bg1"/>
                </a:solidFill>
                <a:effectLst/>
              </a:rPr>
              <a:t>Als de paddenstoel rijp is, barst de hoed open en verspreiden de sporen zich. Een jaar later groeien er op die plek dan weer nieuwe paddenstoelen.</a:t>
            </a:r>
            <a:endParaRPr lang="en-US" sz="2900" cap="none" spc="0" dirty="0">
              <a:solidFill>
                <a:schemeClr val="bg1"/>
              </a:solidFill>
            </a:endParaRPr>
          </a:p>
          <a:p>
            <a:endParaRPr lang="nl-NL" sz="1600" dirty="0">
              <a:solidFill>
                <a:schemeClr val="bg2"/>
              </a:solidFill>
            </a:endParaRPr>
          </a:p>
        </p:txBody>
      </p:sp>
      <p:pic>
        <p:nvPicPr>
          <p:cNvPr id="14" name="Afbeelding 13">
            <a:extLst>
              <a:ext uri="{FF2B5EF4-FFF2-40B4-BE49-F238E27FC236}">
                <a16:creationId xmlns:a16="http://schemas.microsoft.com/office/drawing/2014/main" id="{6AFF69B5-BA70-910C-C904-9900E5273EE6}"/>
              </a:ext>
            </a:extLst>
          </p:cNvPr>
          <p:cNvPicPr>
            <a:picLocks noChangeAspect="1"/>
          </p:cNvPicPr>
          <p:nvPr/>
        </p:nvPicPr>
        <p:blipFill>
          <a:blip r:embed="rId2"/>
          <a:stretch>
            <a:fillRect/>
          </a:stretch>
        </p:blipFill>
        <p:spPr>
          <a:xfrm>
            <a:off x="5340297" y="1230517"/>
            <a:ext cx="6220332" cy="4400883"/>
          </a:xfrm>
          <a:prstGeom prst="rect">
            <a:avLst/>
          </a:prstGeom>
        </p:spPr>
      </p:pic>
      <p:sp>
        <p:nvSpPr>
          <p:cNvPr id="15" name="Titel 1">
            <a:extLst>
              <a:ext uri="{FF2B5EF4-FFF2-40B4-BE49-F238E27FC236}">
                <a16:creationId xmlns:a16="http://schemas.microsoft.com/office/drawing/2014/main" id="{1290AA0A-07B0-1D6C-520A-B9E284D0AE50}"/>
              </a:ext>
            </a:extLst>
          </p:cNvPr>
          <p:cNvSpPr txBox="1">
            <a:spLocks/>
          </p:cNvSpPr>
          <p:nvPr/>
        </p:nvSpPr>
        <p:spPr>
          <a:xfrm>
            <a:off x="644854" y="879694"/>
            <a:ext cx="3090672" cy="7016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10000" kern="1200" cap="all" spc="800" baseline="0">
                <a:solidFill>
                  <a:schemeClr val="tx1">
                    <a:lumMod val="85000"/>
                    <a:lumOff val="15000"/>
                  </a:schemeClr>
                </a:solidFill>
                <a:latin typeface="+mj-lt"/>
                <a:ea typeface="+mj-ea"/>
                <a:cs typeface="+mj-cs"/>
              </a:defRPr>
            </a:lvl1pPr>
          </a:lstStyle>
          <a:p>
            <a:r>
              <a:rPr lang="nl-NL" sz="1900" dirty="0">
                <a:solidFill>
                  <a:schemeClr val="tx1"/>
                </a:solidFill>
              </a:rPr>
              <a:t>hoe groeien  paddenstoel </a:t>
            </a:r>
          </a:p>
        </p:txBody>
      </p:sp>
    </p:spTree>
    <p:extLst>
      <p:ext uri="{BB962C8B-B14F-4D97-AF65-F5344CB8AC3E}">
        <p14:creationId xmlns:p14="http://schemas.microsoft.com/office/powerpoint/2010/main" val="470589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55" name="Freeform 6">
            <a:extLst>
              <a:ext uri="{FF2B5EF4-FFF2-40B4-BE49-F238E27FC236}">
                <a16:creationId xmlns:a16="http://schemas.microsoft.com/office/drawing/2014/main" id="{EBF1E1B7-3DE3-4255-89E2-E2726F2BB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057" name="Rectangle 2056">
            <a:extLst>
              <a:ext uri="{FF2B5EF4-FFF2-40B4-BE49-F238E27FC236}">
                <a16:creationId xmlns:a16="http://schemas.microsoft.com/office/drawing/2014/main" id="{75E81CEE-093A-4825-94F3-1E1675668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59" name="Rectangle 2058">
            <a:extLst>
              <a:ext uri="{FF2B5EF4-FFF2-40B4-BE49-F238E27FC236}">
                <a16:creationId xmlns:a16="http://schemas.microsoft.com/office/drawing/2014/main" id="{98AE4C94-8C92-4488-9CE6-728DFAE9B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vliegenzwammen De Bilt - foto van RobSmit - Natuur - Zoom.nl">
            <a:extLst>
              <a:ext uri="{FF2B5EF4-FFF2-40B4-BE49-F238E27FC236}">
                <a16:creationId xmlns:a16="http://schemas.microsoft.com/office/drawing/2014/main" id="{FB22BF92-7683-BC04-0F88-3D48D168C3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609" r="9730"/>
          <a:stretch/>
        </p:blipFill>
        <p:spPr bwMode="auto">
          <a:xfrm>
            <a:off x="211015" y="762000"/>
            <a:ext cx="4994031" cy="4911969"/>
          </a:xfrm>
          <a:prstGeom prst="rect">
            <a:avLst/>
          </a:prstGeom>
          <a:noFill/>
          <a:extLst>
            <a:ext uri="{909E8E84-426E-40DD-AFC4-6F175D3DCCD1}">
              <a14:hiddenFill xmlns:a14="http://schemas.microsoft.com/office/drawing/2010/main">
                <a:solidFill>
                  <a:srgbClr val="FFFFFF"/>
                </a:solidFill>
              </a14:hiddenFill>
            </a:ext>
          </a:extLst>
        </p:spPr>
      </p:pic>
      <p:sp>
        <p:nvSpPr>
          <p:cNvPr id="2061" name="Freeform 14">
            <a:extLst>
              <a:ext uri="{FF2B5EF4-FFF2-40B4-BE49-F238E27FC236}">
                <a16:creationId xmlns:a16="http://schemas.microsoft.com/office/drawing/2014/main" id="{A7DD34E2-E9CE-4513-8A28-E792C3CB3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5362575" cy="6858000"/>
          </a:xfrm>
          <a:custGeom>
            <a:avLst/>
            <a:gdLst>
              <a:gd name="connsiteX0" fmla="*/ 0 w 5362575"/>
              <a:gd name="connsiteY0" fmla="*/ 0 h 6858000"/>
              <a:gd name="connsiteX1" fmla="*/ 5362575 w 5362575"/>
              <a:gd name="connsiteY1" fmla="*/ 0 h 6858000"/>
              <a:gd name="connsiteX2" fmla="*/ 5362575 w 5362575"/>
              <a:gd name="connsiteY2" fmla="*/ 6858000 h 6858000"/>
              <a:gd name="connsiteX3" fmla="*/ 0 w 5362575"/>
              <a:gd name="connsiteY3" fmla="*/ 6858000 h 6858000"/>
              <a:gd name="connsiteX4" fmla="*/ 0 w 5362575"/>
              <a:gd name="connsiteY4" fmla="*/ 0 h 6858000"/>
              <a:gd name="connsiteX5" fmla="*/ 2681287 w 5362575"/>
              <a:gd name="connsiteY5" fmla="*/ 857250 h 6858000"/>
              <a:gd name="connsiteX6" fmla="*/ 2636249 w 5362575"/>
              <a:gd name="connsiteY6" fmla="*/ 861472 h 6858000"/>
              <a:gd name="connsiteX7" fmla="*/ 2592618 w 5362575"/>
              <a:gd name="connsiteY7" fmla="*/ 872732 h 6858000"/>
              <a:gd name="connsiteX8" fmla="*/ 2550395 w 5362575"/>
              <a:gd name="connsiteY8" fmla="*/ 889621 h 6858000"/>
              <a:gd name="connsiteX9" fmla="*/ 2506764 w 5362575"/>
              <a:gd name="connsiteY9" fmla="*/ 910733 h 6858000"/>
              <a:gd name="connsiteX10" fmla="*/ 2465948 w 5362575"/>
              <a:gd name="connsiteY10" fmla="*/ 934660 h 6858000"/>
              <a:gd name="connsiteX11" fmla="*/ 2423725 w 5362575"/>
              <a:gd name="connsiteY11" fmla="*/ 959994 h 6858000"/>
              <a:gd name="connsiteX12" fmla="*/ 2381501 w 5362575"/>
              <a:gd name="connsiteY12" fmla="*/ 982513 h 6858000"/>
              <a:gd name="connsiteX13" fmla="*/ 2339278 w 5362575"/>
              <a:gd name="connsiteY13" fmla="*/ 1005032 h 6858000"/>
              <a:gd name="connsiteX14" fmla="*/ 2297055 w 5362575"/>
              <a:gd name="connsiteY14" fmla="*/ 1021921 h 6858000"/>
              <a:gd name="connsiteX15" fmla="*/ 2253424 w 5362575"/>
              <a:gd name="connsiteY15" fmla="*/ 1033181 h 6858000"/>
              <a:gd name="connsiteX16" fmla="*/ 2209793 w 5362575"/>
              <a:gd name="connsiteY16" fmla="*/ 1038811 h 6858000"/>
              <a:gd name="connsiteX17" fmla="*/ 2163347 w 5362575"/>
              <a:gd name="connsiteY17" fmla="*/ 1038811 h 6858000"/>
              <a:gd name="connsiteX18" fmla="*/ 2115494 w 5362575"/>
              <a:gd name="connsiteY18" fmla="*/ 1035996 h 6858000"/>
              <a:gd name="connsiteX19" fmla="*/ 2067641 w 5362575"/>
              <a:gd name="connsiteY19" fmla="*/ 1030366 h 6858000"/>
              <a:gd name="connsiteX20" fmla="*/ 2019788 w 5362575"/>
              <a:gd name="connsiteY20" fmla="*/ 1023329 h 6858000"/>
              <a:gd name="connsiteX21" fmla="*/ 1971934 w 5362575"/>
              <a:gd name="connsiteY21" fmla="*/ 1017699 h 6858000"/>
              <a:gd name="connsiteX22" fmla="*/ 1924081 w 5362575"/>
              <a:gd name="connsiteY22" fmla="*/ 1013477 h 6858000"/>
              <a:gd name="connsiteX23" fmla="*/ 1879043 w 5362575"/>
              <a:gd name="connsiteY23" fmla="*/ 1014884 h 6858000"/>
              <a:gd name="connsiteX24" fmla="*/ 1835412 w 5362575"/>
              <a:gd name="connsiteY24" fmla="*/ 1020514 h 6858000"/>
              <a:gd name="connsiteX25" fmla="*/ 1793189 w 5362575"/>
              <a:gd name="connsiteY25" fmla="*/ 1033181 h 6858000"/>
              <a:gd name="connsiteX26" fmla="*/ 1758003 w 5362575"/>
              <a:gd name="connsiteY26" fmla="*/ 1051478 h 6858000"/>
              <a:gd name="connsiteX27" fmla="*/ 1724224 w 5362575"/>
              <a:gd name="connsiteY27" fmla="*/ 1075404 h 6858000"/>
              <a:gd name="connsiteX28" fmla="*/ 1694668 w 5362575"/>
              <a:gd name="connsiteY28" fmla="*/ 1103553 h 6858000"/>
              <a:gd name="connsiteX29" fmla="*/ 1665111 w 5362575"/>
              <a:gd name="connsiteY29" fmla="*/ 1135924 h 6858000"/>
              <a:gd name="connsiteX30" fmla="*/ 1638370 w 5362575"/>
              <a:gd name="connsiteY30" fmla="*/ 1169703 h 6858000"/>
              <a:gd name="connsiteX31" fmla="*/ 1611628 w 5362575"/>
              <a:gd name="connsiteY31" fmla="*/ 1204889 h 6858000"/>
              <a:gd name="connsiteX32" fmla="*/ 1584887 w 5362575"/>
              <a:gd name="connsiteY32" fmla="*/ 1240075 h 6858000"/>
              <a:gd name="connsiteX33" fmla="*/ 1558145 w 5362575"/>
              <a:gd name="connsiteY33" fmla="*/ 1273854 h 6858000"/>
              <a:gd name="connsiteX34" fmla="*/ 1529996 w 5362575"/>
              <a:gd name="connsiteY34" fmla="*/ 1306225 h 6858000"/>
              <a:gd name="connsiteX35" fmla="*/ 1497625 w 5362575"/>
              <a:gd name="connsiteY35" fmla="*/ 1334374 h 6858000"/>
              <a:gd name="connsiteX36" fmla="*/ 1466661 w 5362575"/>
              <a:gd name="connsiteY36" fmla="*/ 1359708 h 6858000"/>
              <a:gd name="connsiteX37" fmla="*/ 1431475 w 5362575"/>
              <a:gd name="connsiteY37" fmla="*/ 1379412 h 6858000"/>
              <a:gd name="connsiteX38" fmla="*/ 1393474 w 5362575"/>
              <a:gd name="connsiteY38" fmla="*/ 1396302 h 6858000"/>
              <a:gd name="connsiteX39" fmla="*/ 1352658 w 5362575"/>
              <a:gd name="connsiteY39" fmla="*/ 1410376 h 6858000"/>
              <a:gd name="connsiteX40" fmla="*/ 1310435 w 5362575"/>
              <a:gd name="connsiteY40" fmla="*/ 1423043 h 6858000"/>
              <a:gd name="connsiteX41" fmla="*/ 1268212 w 5362575"/>
              <a:gd name="connsiteY41" fmla="*/ 1434303 h 6858000"/>
              <a:gd name="connsiteX42" fmla="*/ 1224581 w 5362575"/>
              <a:gd name="connsiteY42" fmla="*/ 1445562 h 6858000"/>
              <a:gd name="connsiteX43" fmla="*/ 1183765 w 5362575"/>
              <a:gd name="connsiteY43" fmla="*/ 1458229 h 6858000"/>
              <a:gd name="connsiteX44" fmla="*/ 1142949 w 5362575"/>
              <a:gd name="connsiteY44" fmla="*/ 1472304 h 6858000"/>
              <a:gd name="connsiteX45" fmla="*/ 1104948 w 5362575"/>
              <a:gd name="connsiteY45" fmla="*/ 1489193 h 6858000"/>
              <a:gd name="connsiteX46" fmla="*/ 1071169 w 5362575"/>
              <a:gd name="connsiteY46" fmla="*/ 1510305 h 6858000"/>
              <a:gd name="connsiteX47" fmla="*/ 1040205 w 5362575"/>
              <a:gd name="connsiteY47" fmla="*/ 1535639 h 6858000"/>
              <a:gd name="connsiteX48" fmla="*/ 1014871 w 5362575"/>
              <a:gd name="connsiteY48" fmla="*/ 1566603 h 6858000"/>
              <a:gd name="connsiteX49" fmla="*/ 993760 w 5362575"/>
              <a:gd name="connsiteY49" fmla="*/ 1600381 h 6858000"/>
              <a:gd name="connsiteX50" fmla="*/ 976870 w 5362575"/>
              <a:gd name="connsiteY50" fmla="*/ 1638382 h 6858000"/>
              <a:gd name="connsiteX51" fmla="*/ 962796 w 5362575"/>
              <a:gd name="connsiteY51" fmla="*/ 1679198 h 6858000"/>
              <a:gd name="connsiteX52" fmla="*/ 950129 w 5362575"/>
              <a:gd name="connsiteY52" fmla="*/ 1720014 h 6858000"/>
              <a:gd name="connsiteX53" fmla="*/ 938869 w 5362575"/>
              <a:gd name="connsiteY53" fmla="*/ 1763645 h 6858000"/>
              <a:gd name="connsiteX54" fmla="*/ 927610 w 5362575"/>
              <a:gd name="connsiteY54" fmla="*/ 1805868 h 6858000"/>
              <a:gd name="connsiteX55" fmla="*/ 914943 w 5362575"/>
              <a:gd name="connsiteY55" fmla="*/ 1848092 h 6858000"/>
              <a:gd name="connsiteX56" fmla="*/ 900868 w 5362575"/>
              <a:gd name="connsiteY56" fmla="*/ 1888908 h 6858000"/>
              <a:gd name="connsiteX57" fmla="*/ 883979 w 5362575"/>
              <a:gd name="connsiteY57" fmla="*/ 1926909 h 6858000"/>
              <a:gd name="connsiteX58" fmla="*/ 864275 w 5362575"/>
              <a:gd name="connsiteY58" fmla="*/ 1962095 h 6858000"/>
              <a:gd name="connsiteX59" fmla="*/ 838941 w 5362575"/>
              <a:gd name="connsiteY59" fmla="*/ 1993059 h 6858000"/>
              <a:gd name="connsiteX60" fmla="*/ 810792 w 5362575"/>
              <a:gd name="connsiteY60" fmla="*/ 2025430 h 6858000"/>
              <a:gd name="connsiteX61" fmla="*/ 778420 w 5362575"/>
              <a:gd name="connsiteY61" fmla="*/ 2053579 h 6858000"/>
              <a:gd name="connsiteX62" fmla="*/ 743234 w 5362575"/>
              <a:gd name="connsiteY62" fmla="*/ 2080320 h 6858000"/>
              <a:gd name="connsiteX63" fmla="*/ 708048 w 5362575"/>
              <a:gd name="connsiteY63" fmla="*/ 2107062 h 6858000"/>
              <a:gd name="connsiteX64" fmla="*/ 672862 w 5362575"/>
              <a:gd name="connsiteY64" fmla="*/ 2133803 h 6858000"/>
              <a:gd name="connsiteX65" fmla="*/ 639083 w 5362575"/>
              <a:gd name="connsiteY65" fmla="*/ 2160545 h 6858000"/>
              <a:gd name="connsiteX66" fmla="*/ 606712 w 5362575"/>
              <a:gd name="connsiteY66" fmla="*/ 2190101 h 6858000"/>
              <a:gd name="connsiteX67" fmla="*/ 578563 w 5362575"/>
              <a:gd name="connsiteY67" fmla="*/ 2219658 h 6858000"/>
              <a:gd name="connsiteX68" fmla="*/ 554637 w 5362575"/>
              <a:gd name="connsiteY68" fmla="*/ 2253436 h 6858000"/>
              <a:gd name="connsiteX69" fmla="*/ 536340 w 5362575"/>
              <a:gd name="connsiteY69" fmla="*/ 2288622 h 6858000"/>
              <a:gd name="connsiteX70" fmla="*/ 523673 w 5362575"/>
              <a:gd name="connsiteY70" fmla="*/ 2330846 h 6858000"/>
              <a:gd name="connsiteX71" fmla="*/ 518043 w 5362575"/>
              <a:gd name="connsiteY71" fmla="*/ 2374477 h 6858000"/>
              <a:gd name="connsiteX72" fmla="*/ 516635 w 5362575"/>
              <a:gd name="connsiteY72" fmla="*/ 2419515 h 6858000"/>
              <a:gd name="connsiteX73" fmla="*/ 520858 w 5362575"/>
              <a:gd name="connsiteY73" fmla="*/ 2467368 h 6858000"/>
              <a:gd name="connsiteX74" fmla="*/ 526488 w 5362575"/>
              <a:gd name="connsiteY74" fmla="*/ 2515221 h 6858000"/>
              <a:gd name="connsiteX75" fmla="*/ 533525 w 5362575"/>
              <a:gd name="connsiteY75" fmla="*/ 2563074 h 6858000"/>
              <a:gd name="connsiteX76" fmla="*/ 539155 w 5362575"/>
              <a:gd name="connsiteY76" fmla="*/ 2610927 h 6858000"/>
              <a:gd name="connsiteX77" fmla="*/ 541970 w 5362575"/>
              <a:gd name="connsiteY77" fmla="*/ 2658781 h 6858000"/>
              <a:gd name="connsiteX78" fmla="*/ 541970 w 5362575"/>
              <a:gd name="connsiteY78" fmla="*/ 2705226 h 6858000"/>
              <a:gd name="connsiteX79" fmla="*/ 536340 w 5362575"/>
              <a:gd name="connsiteY79" fmla="*/ 2748857 h 6858000"/>
              <a:gd name="connsiteX80" fmla="*/ 525080 w 5362575"/>
              <a:gd name="connsiteY80" fmla="*/ 2792488 h 6858000"/>
              <a:gd name="connsiteX81" fmla="*/ 508191 w 5362575"/>
              <a:gd name="connsiteY81" fmla="*/ 2833304 h 6858000"/>
              <a:gd name="connsiteX82" fmla="*/ 487079 w 5362575"/>
              <a:gd name="connsiteY82" fmla="*/ 2875527 h 6858000"/>
              <a:gd name="connsiteX83" fmla="*/ 463153 w 5362575"/>
              <a:gd name="connsiteY83" fmla="*/ 2917751 h 6858000"/>
              <a:gd name="connsiteX84" fmla="*/ 437819 w 5362575"/>
              <a:gd name="connsiteY84" fmla="*/ 2959974 h 6858000"/>
              <a:gd name="connsiteX85" fmla="*/ 413892 w 5362575"/>
              <a:gd name="connsiteY85" fmla="*/ 3000790 h 6858000"/>
              <a:gd name="connsiteX86" fmla="*/ 392780 w 5362575"/>
              <a:gd name="connsiteY86" fmla="*/ 3044421 h 6858000"/>
              <a:gd name="connsiteX87" fmla="*/ 375891 w 5362575"/>
              <a:gd name="connsiteY87" fmla="*/ 3086644 h 6858000"/>
              <a:gd name="connsiteX88" fmla="*/ 364631 w 5362575"/>
              <a:gd name="connsiteY88" fmla="*/ 3130275 h 6858000"/>
              <a:gd name="connsiteX89" fmla="*/ 360409 w 5362575"/>
              <a:gd name="connsiteY89" fmla="*/ 3175313 h 6858000"/>
              <a:gd name="connsiteX90" fmla="*/ 364631 w 5362575"/>
              <a:gd name="connsiteY90" fmla="*/ 3220351 h 6858000"/>
              <a:gd name="connsiteX91" fmla="*/ 375891 w 5362575"/>
              <a:gd name="connsiteY91" fmla="*/ 3263982 h 6858000"/>
              <a:gd name="connsiteX92" fmla="*/ 392780 w 5362575"/>
              <a:gd name="connsiteY92" fmla="*/ 3306206 h 6858000"/>
              <a:gd name="connsiteX93" fmla="*/ 413892 w 5362575"/>
              <a:gd name="connsiteY93" fmla="*/ 3349836 h 6858000"/>
              <a:gd name="connsiteX94" fmla="*/ 437819 w 5362575"/>
              <a:gd name="connsiteY94" fmla="*/ 3390652 h 6858000"/>
              <a:gd name="connsiteX95" fmla="*/ 463153 w 5362575"/>
              <a:gd name="connsiteY95" fmla="*/ 3432876 h 6858000"/>
              <a:gd name="connsiteX96" fmla="*/ 487079 w 5362575"/>
              <a:gd name="connsiteY96" fmla="*/ 3475099 h 6858000"/>
              <a:gd name="connsiteX97" fmla="*/ 508191 w 5362575"/>
              <a:gd name="connsiteY97" fmla="*/ 3517322 h 6858000"/>
              <a:gd name="connsiteX98" fmla="*/ 525080 w 5362575"/>
              <a:gd name="connsiteY98" fmla="*/ 3558138 h 6858000"/>
              <a:gd name="connsiteX99" fmla="*/ 536340 w 5362575"/>
              <a:gd name="connsiteY99" fmla="*/ 3601769 h 6858000"/>
              <a:gd name="connsiteX100" fmla="*/ 541970 w 5362575"/>
              <a:gd name="connsiteY100" fmla="*/ 3645400 h 6858000"/>
              <a:gd name="connsiteX101" fmla="*/ 541970 w 5362575"/>
              <a:gd name="connsiteY101" fmla="*/ 3691846 h 6858000"/>
              <a:gd name="connsiteX102" fmla="*/ 539155 w 5362575"/>
              <a:gd name="connsiteY102" fmla="*/ 3739699 h 6858000"/>
              <a:gd name="connsiteX103" fmla="*/ 533525 w 5362575"/>
              <a:gd name="connsiteY103" fmla="*/ 3787552 h 6858000"/>
              <a:gd name="connsiteX104" fmla="*/ 526488 w 5362575"/>
              <a:gd name="connsiteY104" fmla="*/ 3835405 h 6858000"/>
              <a:gd name="connsiteX105" fmla="*/ 520858 w 5362575"/>
              <a:gd name="connsiteY105" fmla="*/ 3883258 h 6858000"/>
              <a:gd name="connsiteX106" fmla="*/ 516635 w 5362575"/>
              <a:gd name="connsiteY106" fmla="*/ 3931111 h 6858000"/>
              <a:gd name="connsiteX107" fmla="*/ 518043 w 5362575"/>
              <a:gd name="connsiteY107" fmla="*/ 3976150 h 6858000"/>
              <a:gd name="connsiteX108" fmla="*/ 523673 w 5362575"/>
              <a:gd name="connsiteY108" fmla="*/ 4019781 h 6858000"/>
              <a:gd name="connsiteX109" fmla="*/ 536340 w 5362575"/>
              <a:gd name="connsiteY109" fmla="*/ 4062004 h 6858000"/>
              <a:gd name="connsiteX110" fmla="*/ 554637 w 5362575"/>
              <a:gd name="connsiteY110" fmla="*/ 4097190 h 6858000"/>
              <a:gd name="connsiteX111" fmla="*/ 578563 w 5362575"/>
              <a:gd name="connsiteY111" fmla="*/ 4130969 h 6858000"/>
              <a:gd name="connsiteX112" fmla="*/ 606712 w 5362575"/>
              <a:gd name="connsiteY112" fmla="*/ 4160525 h 6858000"/>
              <a:gd name="connsiteX113" fmla="*/ 639083 w 5362575"/>
              <a:gd name="connsiteY113" fmla="*/ 4190081 h 6858000"/>
              <a:gd name="connsiteX114" fmla="*/ 672862 w 5362575"/>
              <a:gd name="connsiteY114" fmla="*/ 4216823 h 6858000"/>
              <a:gd name="connsiteX115" fmla="*/ 708048 w 5362575"/>
              <a:gd name="connsiteY115" fmla="*/ 4243564 h 6858000"/>
              <a:gd name="connsiteX116" fmla="*/ 743234 w 5362575"/>
              <a:gd name="connsiteY116" fmla="*/ 4270306 h 6858000"/>
              <a:gd name="connsiteX117" fmla="*/ 778420 w 5362575"/>
              <a:gd name="connsiteY117" fmla="*/ 4297047 h 6858000"/>
              <a:gd name="connsiteX118" fmla="*/ 810792 w 5362575"/>
              <a:gd name="connsiteY118" fmla="*/ 4325196 h 6858000"/>
              <a:gd name="connsiteX119" fmla="*/ 838941 w 5362575"/>
              <a:gd name="connsiteY119" fmla="*/ 4357567 h 6858000"/>
              <a:gd name="connsiteX120" fmla="*/ 864275 w 5362575"/>
              <a:gd name="connsiteY120" fmla="*/ 4388531 h 6858000"/>
              <a:gd name="connsiteX121" fmla="*/ 883979 w 5362575"/>
              <a:gd name="connsiteY121" fmla="*/ 4423717 h 6858000"/>
              <a:gd name="connsiteX122" fmla="*/ 900868 w 5362575"/>
              <a:gd name="connsiteY122" fmla="*/ 4461718 h 6858000"/>
              <a:gd name="connsiteX123" fmla="*/ 914943 w 5362575"/>
              <a:gd name="connsiteY123" fmla="*/ 4502534 h 6858000"/>
              <a:gd name="connsiteX124" fmla="*/ 927610 w 5362575"/>
              <a:gd name="connsiteY124" fmla="*/ 4544758 h 6858000"/>
              <a:gd name="connsiteX125" fmla="*/ 938869 w 5362575"/>
              <a:gd name="connsiteY125" fmla="*/ 4586981 h 6858000"/>
              <a:gd name="connsiteX126" fmla="*/ 950129 w 5362575"/>
              <a:gd name="connsiteY126" fmla="*/ 4630612 h 6858000"/>
              <a:gd name="connsiteX127" fmla="*/ 962796 w 5362575"/>
              <a:gd name="connsiteY127" fmla="*/ 4671428 h 6858000"/>
              <a:gd name="connsiteX128" fmla="*/ 976870 w 5362575"/>
              <a:gd name="connsiteY128" fmla="*/ 4712244 h 6858000"/>
              <a:gd name="connsiteX129" fmla="*/ 993760 w 5362575"/>
              <a:gd name="connsiteY129" fmla="*/ 4750245 h 6858000"/>
              <a:gd name="connsiteX130" fmla="*/ 1014871 w 5362575"/>
              <a:gd name="connsiteY130" fmla="*/ 4784024 h 6858000"/>
              <a:gd name="connsiteX131" fmla="*/ 1040205 w 5362575"/>
              <a:gd name="connsiteY131" fmla="*/ 4814987 h 6858000"/>
              <a:gd name="connsiteX132" fmla="*/ 1071169 w 5362575"/>
              <a:gd name="connsiteY132" fmla="*/ 4840321 h 6858000"/>
              <a:gd name="connsiteX133" fmla="*/ 1104948 w 5362575"/>
              <a:gd name="connsiteY133" fmla="*/ 4861433 h 6858000"/>
              <a:gd name="connsiteX134" fmla="*/ 1142949 w 5362575"/>
              <a:gd name="connsiteY134" fmla="*/ 4878322 h 6858000"/>
              <a:gd name="connsiteX135" fmla="*/ 1183765 w 5362575"/>
              <a:gd name="connsiteY135" fmla="*/ 4892397 h 6858000"/>
              <a:gd name="connsiteX136" fmla="*/ 1224581 w 5362575"/>
              <a:gd name="connsiteY136" fmla="*/ 4905064 h 6858000"/>
              <a:gd name="connsiteX137" fmla="*/ 1268212 w 5362575"/>
              <a:gd name="connsiteY137" fmla="*/ 4916323 h 6858000"/>
              <a:gd name="connsiteX138" fmla="*/ 1310435 w 5362575"/>
              <a:gd name="connsiteY138" fmla="*/ 4927583 h 6858000"/>
              <a:gd name="connsiteX139" fmla="*/ 1352658 w 5362575"/>
              <a:gd name="connsiteY139" fmla="*/ 4940250 h 6858000"/>
              <a:gd name="connsiteX140" fmla="*/ 1393474 w 5362575"/>
              <a:gd name="connsiteY140" fmla="*/ 4954324 h 6858000"/>
              <a:gd name="connsiteX141" fmla="*/ 1431475 w 5362575"/>
              <a:gd name="connsiteY141" fmla="*/ 4971214 h 6858000"/>
              <a:gd name="connsiteX142" fmla="*/ 1466661 w 5362575"/>
              <a:gd name="connsiteY142" fmla="*/ 4990918 h 6858000"/>
              <a:gd name="connsiteX143" fmla="*/ 1497625 w 5362575"/>
              <a:gd name="connsiteY143" fmla="*/ 5016252 h 6858000"/>
              <a:gd name="connsiteX144" fmla="*/ 1529996 w 5362575"/>
              <a:gd name="connsiteY144" fmla="*/ 5044401 h 6858000"/>
              <a:gd name="connsiteX145" fmla="*/ 1558145 w 5362575"/>
              <a:gd name="connsiteY145" fmla="*/ 5076772 h 6858000"/>
              <a:gd name="connsiteX146" fmla="*/ 1584887 w 5362575"/>
              <a:gd name="connsiteY146" fmla="*/ 5110551 h 6858000"/>
              <a:gd name="connsiteX147" fmla="*/ 1611628 w 5362575"/>
              <a:gd name="connsiteY147" fmla="*/ 5145737 h 6858000"/>
              <a:gd name="connsiteX148" fmla="*/ 1638370 w 5362575"/>
              <a:gd name="connsiteY148" fmla="*/ 5180923 h 6858000"/>
              <a:gd name="connsiteX149" fmla="*/ 1665111 w 5362575"/>
              <a:gd name="connsiteY149" fmla="*/ 5214702 h 6858000"/>
              <a:gd name="connsiteX150" fmla="*/ 1694668 w 5362575"/>
              <a:gd name="connsiteY150" fmla="*/ 5247073 h 6858000"/>
              <a:gd name="connsiteX151" fmla="*/ 1724224 w 5362575"/>
              <a:gd name="connsiteY151" fmla="*/ 5275222 h 6858000"/>
              <a:gd name="connsiteX152" fmla="*/ 1758003 w 5362575"/>
              <a:gd name="connsiteY152" fmla="*/ 5299149 h 6858000"/>
              <a:gd name="connsiteX153" fmla="*/ 1793189 w 5362575"/>
              <a:gd name="connsiteY153" fmla="*/ 5317446 h 6858000"/>
              <a:gd name="connsiteX154" fmla="*/ 1835412 w 5362575"/>
              <a:gd name="connsiteY154" fmla="*/ 5330113 h 6858000"/>
              <a:gd name="connsiteX155" fmla="*/ 1879043 w 5362575"/>
              <a:gd name="connsiteY155" fmla="*/ 5335742 h 6858000"/>
              <a:gd name="connsiteX156" fmla="*/ 1924081 w 5362575"/>
              <a:gd name="connsiteY156" fmla="*/ 5337150 h 6858000"/>
              <a:gd name="connsiteX157" fmla="*/ 1971934 w 5362575"/>
              <a:gd name="connsiteY157" fmla="*/ 5332927 h 6858000"/>
              <a:gd name="connsiteX158" fmla="*/ 2019788 w 5362575"/>
              <a:gd name="connsiteY158" fmla="*/ 5327298 h 6858000"/>
              <a:gd name="connsiteX159" fmla="*/ 2067641 w 5362575"/>
              <a:gd name="connsiteY159" fmla="*/ 5320260 h 6858000"/>
              <a:gd name="connsiteX160" fmla="*/ 2115494 w 5362575"/>
              <a:gd name="connsiteY160" fmla="*/ 5314631 h 6858000"/>
              <a:gd name="connsiteX161" fmla="*/ 2163347 w 5362575"/>
              <a:gd name="connsiteY161" fmla="*/ 5311816 h 6858000"/>
              <a:gd name="connsiteX162" fmla="*/ 2209793 w 5362575"/>
              <a:gd name="connsiteY162" fmla="*/ 5311816 h 6858000"/>
              <a:gd name="connsiteX163" fmla="*/ 2253424 w 5362575"/>
              <a:gd name="connsiteY163" fmla="*/ 5317446 h 6858000"/>
              <a:gd name="connsiteX164" fmla="*/ 2297055 w 5362575"/>
              <a:gd name="connsiteY164" fmla="*/ 5328705 h 6858000"/>
              <a:gd name="connsiteX165" fmla="*/ 2339278 w 5362575"/>
              <a:gd name="connsiteY165" fmla="*/ 5345594 h 6858000"/>
              <a:gd name="connsiteX166" fmla="*/ 2381501 w 5362575"/>
              <a:gd name="connsiteY166" fmla="*/ 5368114 h 6858000"/>
              <a:gd name="connsiteX167" fmla="*/ 2423725 w 5362575"/>
              <a:gd name="connsiteY167" fmla="*/ 5390633 h 6858000"/>
              <a:gd name="connsiteX168" fmla="*/ 2465948 w 5362575"/>
              <a:gd name="connsiteY168" fmla="*/ 5415967 h 6858000"/>
              <a:gd name="connsiteX169" fmla="*/ 2506764 w 5362575"/>
              <a:gd name="connsiteY169" fmla="*/ 5439893 h 6858000"/>
              <a:gd name="connsiteX170" fmla="*/ 2550395 w 5362575"/>
              <a:gd name="connsiteY170" fmla="*/ 5461005 h 6858000"/>
              <a:gd name="connsiteX171" fmla="*/ 2592618 w 5362575"/>
              <a:gd name="connsiteY171" fmla="*/ 5477894 h 6858000"/>
              <a:gd name="connsiteX172" fmla="*/ 2636249 w 5362575"/>
              <a:gd name="connsiteY172" fmla="*/ 5489154 h 6858000"/>
              <a:gd name="connsiteX173" fmla="*/ 2681287 w 5362575"/>
              <a:gd name="connsiteY173" fmla="*/ 5493376 h 6858000"/>
              <a:gd name="connsiteX174" fmla="*/ 2726325 w 5362575"/>
              <a:gd name="connsiteY174" fmla="*/ 5489154 h 6858000"/>
              <a:gd name="connsiteX175" fmla="*/ 2769956 w 5362575"/>
              <a:gd name="connsiteY175" fmla="*/ 5477894 h 6858000"/>
              <a:gd name="connsiteX176" fmla="*/ 2812180 w 5362575"/>
              <a:gd name="connsiteY176" fmla="*/ 5461005 h 6858000"/>
              <a:gd name="connsiteX177" fmla="*/ 2855810 w 5362575"/>
              <a:gd name="connsiteY177" fmla="*/ 5439893 h 6858000"/>
              <a:gd name="connsiteX178" fmla="*/ 2896626 w 5362575"/>
              <a:gd name="connsiteY178" fmla="*/ 5415967 h 6858000"/>
              <a:gd name="connsiteX179" fmla="*/ 2938850 w 5362575"/>
              <a:gd name="connsiteY179" fmla="*/ 5390633 h 6858000"/>
              <a:gd name="connsiteX180" fmla="*/ 2981073 w 5362575"/>
              <a:gd name="connsiteY180" fmla="*/ 5368114 h 6858000"/>
              <a:gd name="connsiteX181" fmla="*/ 3023296 w 5362575"/>
              <a:gd name="connsiteY181" fmla="*/ 5345594 h 6858000"/>
              <a:gd name="connsiteX182" fmla="*/ 3064112 w 5362575"/>
              <a:gd name="connsiteY182" fmla="*/ 5328705 h 6858000"/>
              <a:gd name="connsiteX183" fmla="*/ 3109151 w 5362575"/>
              <a:gd name="connsiteY183" fmla="*/ 5317446 h 6858000"/>
              <a:gd name="connsiteX184" fmla="*/ 3152781 w 5362575"/>
              <a:gd name="connsiteY184" fmla="*/ 5311816 h 6858000"/>
              <a:gd name="connsiteX185" fmla="*/ 3199227 w 5362575"/>
              <a:gd name="connsiteY185" fmla="*/ 5311816 h 6858000"/>
              <a:gd name="connsiteX186" fmla="*/ 3247080 w 5362575"/>
              <a:gd name="connsiteY186" fmla="*/ 5314631 h 6858000"/>
              <a:gd name="connsiteX187" fmla="*/ 3294933 w 5362575"/>
              <a:gd name="connsiteY187" fmla="*/ 5320260 h 6858000"/>
              <a:gd name="connsiteX188" fmla="*/ 3342787 w 5362575"/>
              <a:gd name="connsiteY188" fmla="*/ 5327298 h 6858000"/>
              <a:gd name="connsiteX189" fmla="*/ 3390640 w 5362575"/>
              <a:gd name="connsiteY189" fmla="*/ 5332927 h 6858000"/>
              <a:gd name="connsiteX190" fmla="*/ 3438493 w 5362575"/>
              <a:gd name="connsiteY190" fmla="*/ 5337150 h 6858000"/>
              <a:gd name="connsiteX191" fmla="*/ 3483531 w 5362575"/>
              <a:gd name="connsiteY191" fmla="*/ 5335742 h 6858000"/>
              <a:gd name="connsiteX192" fmla="*/ 3527162 w 5362575"/>
              <a:gd name="connsiteY192" fmla="*/ 5330113 h 6858000"/>
              <a:gd name="connsiteX193" fmla="*/ 3569385 w 5362575"/>
              <a:gd name="connsiteY193" fmla="*/ 5317446 h 6858000"/>
              <a:gd name="connsiteX194" fmla="*/ 3604572 w 5362575"/>
              <a:gd name="connsiteY194" fmla="*/ 5299149 h 6858000"/>
              <a:gd name="connsiteX195" fmla="*/ 3638350 w 5362575"/>
              <a:gd name="connsiteY195" fmla="*/ 5275222 h 6858000"/>
              <a:gd name="connsiteX196" fmla="*/ 3667907 w 5362575"/>
              <a:gd name="connsiteY196" fmla="*/ 5247073 h 6858000"/>
              <a:gd name="connsiteX197" fmla="*/ 3697463 w 5362575"/>
              <a:gd name="connsiteY197" fmla="*/ 5214702 h 6858000"/>
              <a:gd name="connsiteX198" fmla="*/ 3724204 w 5362575"/>
              <a:gd name="connsiteY198" fmla="*/ 5180923 h 6858000"/>
              <a:gd name="connsiteX199" fmla="*/ 3750946 w 5362575"/>
              <a:gd name="connsiteY199" fmla="*/ 5145737 h 6858000"/>
              <a:gd name="connsiteX200" fmla="*/ 3777687 w 5362575"/>
              <a:gd name="connsiteY200" fmla="*/ 5110551 h 6858000"/>
              <a:gd name="connsiteX201" fmla="*/ 3804429 w 5362575"/>
              <a:gd name="connsiteY201" fmla="*/ 5076772 h 6858000"/>
              <a:gd name="connsiteX202" fmla="*/ 3832578 w 5362575"/>
              <a:gd name="connsiteY202" fmla="*/ 5044401 h 6858000"/>
              <a:gd name="connsiteX203" fmla="*/ 3864949 w 5362575"/>
              <a:gd name="connsiteY203" fmla="*/ 5016252 h 6858000"/>
              <a:gd name="connsiteX204" fmla="*/ 3895913 w 5362575"/>
              <a:gd name="connsiteY204" fmla="*/ 4990918 h 6858000"/>
              <a:gd name="connsiteX205" fmla="*/ 3931099 w 5362575"/>
              <a:gd name="connsiteY205" fmla="*/ 4971214 h 6858000"/>
              <a:gd name="connsiteX206" fmla="*/ 3969100 w 5362575"/>
              <a:gd name="connsiteY206" fmla="*/ 4954324 h 6858000"/>
              <a:gd name="connsiteX207" fmla="*/ 4009916 w 5362575"/>
              <a:gd name="connsiteY207" fmla="*/ 4940250 h 6858000"/>
              <a:gd name="connsiteX208" fmla="*/ 4052139 w 5362575"/>
              <a:gd name="connsiteY208" fmla="*/ 4927583 h 6858000"/>
              <a:gd name="connsiteX209" fmla="*/ 4094363 w 5362575"/>
              <a:gd name="connsiteY209" fmla="*/ 4916323 h 6858000"/>
              <a:gd name="connsiteX210" fmla="*/ 4137993 w 5362575"/>
              <a:gd name="connsiteY210" fmla="*/ 4905064 h 6858000"/>
              <a:gd name="connsiteX211" fmla="*/ 4178809 w 5362575"/>
              <a:gd name="connsiteY211" fmla="*/ 4892397 h 6858000"/>
              <a:gd name="connsiteX212" fmla="*/ 4219625 w 5362575"/>
              <a:gd name="connsiteY212" fmla="*/ 4878322 h 6858000"/>
              <a:gd name="connsiteX213" fmla="*/ 4257626 w 5362575"/>
              <a:gd name="connsiteY213" fmla="*/ 4861433 h 6858000"/>
              <a:gd name="connsiteX214" fmla="*/ 4291405 w 5362575"/>
              <a:gd name="connsiteY214" fmla="*/ 4840321 h 6858000"/>
              <a:gd name="connsiteX215" fmla="*/ 4322369 w 5362575"/>
              <a:gd name="connsiteY215" fmla="*/ 4814987 h 6858000"/>
              <a:gd name="connsiteX216" fmla="*/ 4347703 w 5362575"/>
              <a:gd name="connsiteY216" fmla="*/ 4784024 h 6858000"/>
              <a:gd name="connsiteX217" fmla="*/ 4368815 w 5362575"/>
              <a:gd name="connsiteY217" fmla="*/ 4750245 h 6858000"/>
              <a:gd name="connsiteX218" fmla="*/ 4385704 w 5362575"/>
              <a:gd name="connsiteY218" fmla="*/ 4712244 h 6858000"/>
              <a:gd name="connsiteX219" fmla="*/ 4399778 w 5362575"/>
              <a:gd name="connsiteY219" fmla="*/ 4671428 h 6858000"/>
              <a:gd name="connsiteX220" fmla="*/ 4412445 w 5362575"/>
              <a:gd name="connsiteY220" fmla="*/ 4630612 h 6858000"/>
              <a:gd name="connsiteX221" fmla="*/ 4423705 w 5362575"/>
              <a:gd name="connsiteY221" fmla="*/ 4586981 h 6858000"/>
              <a:gd name="connsiteX222" fmla="*/ 4434964 w 5362575"/>
              <a:gd name="connsiteY222" fmla="*/ 4544758 h 6858000"/>
              <a:gd name="connsiteX223" fmla="*/ 4447632 w 5362575"/>
              <a:gd name="connsiteY223" fmla="*/ 4502534 h 6858000"/>
              <a:gd name="connsiteX224" fmla="*/ 4461706 w 5362575"/>
              <a:gd name="connsiteY224" fmla="*/ 4461718 h 6858000"/>
              <a:gd name="connsiteX225" fmla="*/ 4478595 w 5362575"/>
              <a:gd name="connsiteY225" fmla="*/ 4423717 h 6858000"/>
              <a:gd name="connsiteX226" fmla="*/ 4498300 w 5362575"/>
              <a:gd name="connsiteY226" fmla="*/ 4388531 h 6858000"/>
              <a:gd name="connsiteX227" fmla="*/ 4523634 w 5362575"/>
              <a:gd name="connsiteY227" fmla="*/ 4357567 h 6858000"/>
              <a:gd name="connsiteX228" fmla="*/ 4551782 w 5362575"/>
              <a:gd name="connsiteY228" fmla="*/ 4325196 h 6858000"/>
              <a:gd name="connsiteX229" fmla="*/ 4584154 w 5362575"/>
              <a:gd name="connsiteY229" fmla="*/ 4297047 h 6858000"/>
              <a:gd name="connsiteX230" fmla="*/ 4617933 w 5362575"/>
              <a:gd name="connsiteY230" fmla="*/ 4270306 h 6858000"/>
              <a:gd name="connsiteX231" fmla="*/ 4654526 w 5362575"/>
              <a:gd name="connsiteY231" fmla="*/ 4243564 h 6858000"/>
              <a:gd name="connsiteX232" fmla="*/ 4689712 w 5362575"/>
              <a:gd name="connsiteY232" fmla="*/ 4216823 h 6858000"/>
              <a:gd name="connsiteX233" fmla="*/ 4723491 w 5362575"/>
              <a:gd name="connsiteY233" fmla="*/ 4190081 h 6858000"/>
              <a:gd name="connsiteX234" fmla="*/ 4755862 w 5362575"/>
              <a:gd name="connsiteY234" fmla="*/ 4160525 h 6858000"/>
              <a:gd name="connsiteX235" fmla="*/ 4784011 w 5362575"/>
              <a:gd name="connsiteY235" fmla="*/ 4130969 h 6858000"/>
              <a:gd name="connsiteX236" fmla="*/ 4807938 w 5362575"/>
              <a:gd name="connsiteY236" fmla="*/ 4097190 h 6858000"/>
              <a:gd name="connsiteX237" fmla="*/ 4826235 w 5362575"/>
              <a:gd name="connsiteY237" fmla="*/ 4062004 h 6858000"/>
              <a:gd name="connsiteX238" fmla="*/ 4838902 w 5362575"/>
              <a:gd name="connsiteY238" fmla="*/ 4019781 h 6858000"/>
              <a:gd name="connsiteX239" fmla="*/ 4844531 w 5362575"/>
              <a:gd name="connsiteY239" fmla="*/ 3976150 h 6858000"/>
              <a:gd name="connsiteX240" fmla="*/ 4845939 w 5362575"/>
              <a:gd name="connsiteY240" fmla="*/ 3931111 h 6858000"/>
              <a:gd name="connsiteX241" fmla="*/ 4841716 w 5362575"/>
              <a:gd name="connsiteY241" fmla="*/ 3883258 h 6858000"/>
              <a:gd name="connsiteX242" fmla="*/ 4836087 w 5362575"/>
              <a:gd name="connsiteY242" fmla="*/ 3835405 h 6858000"/>
              <a:gd name="connsiteX243" fmla="*/ 4829049 w 5362575"/>
              <a:gd name="connsiteY243" fmla="*/ 3787552 h 6858000"/>
              <a:gd name="connsiteX244" fmla="*/ 4823420 w 5362575"/>
              <a:gd name="connsiteY244" fmla="*/ 3739699 h 6858000"/>
              <a:gd name="connsiteX245" fmla="*/ 4820605 w 5362575"/>
              <a:gd name="connsiteY245" fmla="*/ 3691846 h 6858000"/>
              <a:gd name="connsiteX246" fmla="*/ 4820605 w 5362575"/>
              <a:gd name="connsiteY246" fmla="*/ 3645400 h 6858000"/>
              <a:gd name="connsiteX247" fmla="*/ 4826235 w 5362575"/>
              <a:gd name="connsiteY247" fmla="*/ 3601769 h 6858000"/>
              <a:gd name="connsiteX248" fmla="*/ 4837494 w 5362575"/>
              <a:gd name="connsiteY248" fmla="*/ 3558138 h 6858000"/>
              <a:gd name="connsiteX249" fmla="*/ 4854383 w 5362575"/>
              <a:gd name="connsiteY249" fmla="*/ 3517322 h 6858000"/>
              <a:gd name="connsiteX250" fmla="*/ 4876903 w 5362575"/>
              <a:gd name="connsiteY250" fmla="*/ 3475099 h 6858000"/>
              <a:gd name="connsiteX251" fmla="*/ 4899422 w 5362575"/>
              <a:gd name="connsiteY251" fmla="*/ 3432876 h 6858000"/>
              <a:gd name="connsiteX252" fmla="*/ 4924756 w 5362575"/>
              <a:gd name="connsiteY252" fmla="*/ 3390652 h 6858000"/>
              <a:gd name="connsiteX253" fmla="*/ 4948682 w 5362575"/>
              <a:gd name="connsiteY253" fmla="*/ 3349836 h 6858000"/>
              <a:gd name="connsiteX254" fmla="*/ 4969794 w 5362575"/>
              <a:gd name="connsiteY254" fmla="*/ 3306206 h 6858000"/>
              <a:gd name="connsiteX255" fmla="*/ 4986683 w 5362575"/>
              <a:gd name="connsiteY255" fmla="*/ 3263982 h 6858000"/>
              <a:gd name="connsiteX256" fmla="*/ 4997943 w 5362575"/>
              <a:gd name="connsiteY256" fmla="*/ 3220351 h 6858000"/>
              <a:gd name="connsiteX257" fmla="*/ 5002165 w 5362575"/>
              <a:gd name="connsiteY257" fmla="*/ 3175313 h 6858000"/>
              <a:gd name="connsiteX258" fmla="*/ 4997943 w 5362575"/>
              <a:gd name="connsiteY258" fmla="*/ 3130275 h 6858000"/>
              <a:gd name="connsiteX259" fmla="*/ 4986683 w 5362575"/>
              <a:gd name="connsiteY259" fmla="*/ 3086644 h 6858000"/>
              <a:gd name="connsiteX260" fmla="*/ 4969794 w 5362575"/>
              <a:gd name="connsiteY260" fmla="*/ 3044421 h 6858000"/>
              <a:gd name="connsiteX261" fmla="*/ 4948682 w 5362575"/>
              <a:gd name="connsiteY261" fmla="*/ 3000790 h 6858000"/>
              <a:gd name="connsiteX262" fmla="*/ 4924756 w 5362575"/>
              <a:gd name="connsiteY262" fmla="*/ 2959974 h 6858000"/>
              <a:gd name="connsiteX263" fmla="*/ 4899422 w 5362575"/>
              <a:gd name="connsiteY263" fmla="*/ 2917751 h 6858000"/>
              <a:gd name="connsiteX264" fmla="*/ 4876903 w 5362575"/>
              <a:gd name="connsiteY264" fmla="*/ 2875527 h 6858000"/>
              <a:gd name="connsiteX265" fmla="*/ 4854383 w 5362575"/>
              <a:gd name="connsiteY265" fmla="*/ 2833304 h 6858000"/>
              <a:gd name="connsiteX266" fmla="*/ 4837494 w 5362575"/>
              <a:gd name="connsiteY266" fmla="*/ 2792488 h 6858000"/>
              <a:gd name="connsiteX267" fmla="*/ 4826235 w 5362575"/>
              <a:gd name="connsiteY267" fmla="*/ 2748857 h 6858000"/>
              <a:gd name="connsiteX268" fmla="*/ 4820605 w 5362575"/>
              <a:gd name="connsiteY268" fmla="*/ 2705226 h 6858000"/>
              <a:gd name="connsiteX269" fmla="*/ 4820605 w 5362575"/>
              <a:gd name="connsiteY269" fmla="*/ 2658781 h 6858000"/>
              <a:gd name="connsiteX270" fmla="*/ 4823420 w 5362575"/>
              <a:gd name="connsiteY270" fmla="*/ 2610927 h 6858000"/>
              <a:gd name="connsiteX271" fmla="*/ 4829049 w 5362575"/>
              <a:gd name="connsiteY271" fmla="*/ 2563074 h 6858000"/>
              <a:gd name="connsiteX272" fmla="*/ 4836087 w 5362575"/>
              <a:gd name="connsiteY272" fmla="*/ 2515221 h 6858000"/>
              <a:gd name="connsiteX273" fmla="*/ 4841716 w 5362575"/>
              <a:gd name="connsiteY273" fmla="*/ 2467368 h 6858000"/>
              <a:gd name="connsiteX274" fmla="*/ 4845939 w 5362575"/>
              <a:gd name="connsiteY274" fmla="*/ 2419515 h 6858000"/>
              <a:gd name="connsiteX275" fmla="*/ 4844531 w 5362575"/>
              <a:gd name="connsiteY275" fmla="*/ 2374477 h 6858000"/>
              <a:gd name="connsiteX276" fmla="*/ 4838902 w 5362575"/>
              <a:gd name="connsiteY276" fmla="*/ 2330846 h 6858000"/>
              <a:gd name="connsiteX277" fmla="*/ 4826235 w 5362575"/>
              <a:gd name="connsiteY277" fmla="*/ 2288622 h 6858000"/>
              <a:gd name="connsiteX278" fmla="*/ 4807938 w 5362575"/>
              <a:gd name="connsiteY278" fmla="*/ 2253436 h 6858000"/>
              <a:gd name="connsiteX279" fmla="*/ 4784011 w 5362575"/>
              <a:gd name="connsiteY279" fmla="*/ 2219658 h 6858000"/>
              <a:gd name="connsiteX280" fmla="*/ 4755862 w 5362575"/>
              <a:gd name="connsiteY280" fmla="*/ 2190101 h 6858000"/>
              <a:gd name="connsiteX281" fmla="*/ 4723491 w 5362575"/>
              <a:gd name="connsiteY281" fmla="*/ 2160545 h 6858000"/>
              <a:gd name="connsiteX282" fmla="*/ 4689712 w 5362575"/>
              <a:gd name="connsiteY282" fmla="*/ 2133803 h 6858000"/>
              <a:gd name="connsiteX283" fmla="*/ 4654526 w 5362575"/>
              <a:gd name="connsiteY283" fmla="*/ 2107062 h 6858000"/>
              <a:gd name="connsiteX284" fmla="*/ 4617933 w 5362575"/>
              <a:gd name="connsiteY284" fmla="*/ 2080320 h 6858000"/>
              <a:gd name="connsiteX285" fmla="*/ 4584154 w 5362575"/>
              <a:gd name="connsiteY285" fmla="*/ 2053579 h 6858000"/>
              <a:gd name="connsiteX286" fmla="*/ 4551782 w 5362575"/>
              <a:gd name="connsiteY286" fmla="*/ 2025430 h 6858000"/>
              <a:gd name="connsiteX287" fmla="*/ 4523634 w 5362575"/>
              <a:gd name="connsiteY287" fmla="*/ 1993059 h 6858000"/>
              <a:gd name="connsiteX288" fmla="*/ 4498300 w 5362575"/>
              <a:gd name="connsiteY288" fmla="*/ 1962095 h 6858000"/>
              <a:gd name="connsiteX289" fmla="*/ 4478595 w 5362575"/>
              <a:gd name="connsiteY289" fmla="*/ 1926909 h 6858000"/>
              <a:gd name="connsiteX290" fmla="*/ 4461706 w 5362575"/>
              <a:gd name="connsiteY290" fmla="*/ 1888908 h 6858000"/>
              <a:gd name="connsiteX291" fmla="*/ 4447632 w 5362575"/>
              <a:gd name="connsiteY291" fmla="*/ 1848092 h 6858000"/>
              <a:gd name="connsiteX292" fmla="*/ 4434964 w 5362575"/>
              <a:gd name="connsiteY292" fmla="*/ 1805868 h 6858000"/>
              <a:gd name="connsiteX293" fmla="*/ 4423705 w 5362575"/>
              <a:gd name="connsiteY293" fmla="*/ 1763645 h 6858000"/>
              <a:gd name="connsiteX294" fmla="*/ 4412445 w 5362575"/>
              <a:gd name="connsiteY294" fmla="*/ 1720014 h 6858000"/>
              <a:gd name="connsiteX295" fmla="*/ 4399778 w 5362575"/>
              <a:gd name="connsiteY295" fmla="*/ 1679198 h 6858000"/>
              <a:gd name="connsiteX296" fmla="*/ 4385704 w 5362575"/>
              <a:gd name="connsiteY296" fmla="*/ 1638382 h 6858000"/>
              <a:gd name="connsiteX297" fmla="*/ 4368815 w 5362575"/>
              <a:gd name="connsiteY297" fmla="*/ 1600381 h 6858000"/>
              <a:gd name="connsiteX298" fmla="*/ 4347703 w 5362575"/>
              <a:gd name="connsiteY298" fmla="*/ 1566603 h 6858000"/>
              <a:gd name="connsiteX299" fmla="*/ 4322369 w 5362575"/>
              <a:gd name="connsiteY299" fmla="*/ 1535639 h 6858000"/>
              <a:gd name="connsiteX300" fmla="*/ 4291405 w 5362575"/>
              <a:gd name="connsiteY300" fmla="*/ 1510305 h 6858000"/>
              <a:gd name="connsiteX301" fmla="*/ 4257626 w 5362575"/>
              <a:gd name="connsiteY301" fmla="*/ 1489193 h 6858000"/>
              <a:gd name="connsiteX302" fmla="*/ 4219625 w 5362575"/>
              <a:gd name="connsiteY302" fmla="*/ 1472304 h 6858000"/>
              <a:gd name="connsiteX303" fmla="*/ 4178809 w 5362575"/>
              <a:gd name="connsiteY303" fmla="*/ 1458229 h 6858000"/>
              <a:gd name="connsiteX304" fmla="*/ 4137993 w 5362575"/>
              <a:gd name="connsiteY304" fmla="*/ 1445562 h 6858000"/>
              <a:gd name="connsiteX305" fmla="*/ 4094363 w 5362575"/>
              <a:gd name="connsiteY305" fmla="*/ 1434303 h 6858000"/>
              <a:gd name="connsiteX306" fmla="*/ 4052139 w 5362575"/>
              <a:gd name="connsiteY306" fmla="*/ 1423043 h 6858000"/>
              <a:gd name="connsiteX307" fmla="*/ 4009916 w 5362575"/>
              <a:gd name="connsiteY307" fmla="*/ 1410376 h 6858000"/>
              <a:gd name="connsiteX308" fmla="*/ 3969100 w 5362575"/>
              <a:gd name="connsiteY308" fmla="*/ 1396302 h 6858000"/>
              <a:gd name="connsiteX309" fmla="*/ 3931099 w 5362575"/>
              <a:gd name="connsiteY309" fmla="*/ 1379412 h 6858000"/>
              <a:gd name="connsiteX310" fmla="*/ 3895913 w 5362575"/>
              <a:gd name="connsiteY310" fmla="*/ 1359708 h 6858000"/>
              <a:gd name="connsiteX311" fmla="*/ 3864949 w 5362575"/>
              <a:gd name="connsiteY311" fmla="*/ 1334374 h 6858000"/>
              <a:gd name="connsiteX312" fmla="*/ 3832578 w 5362575"/>
              <a:gd name="connsiteY312" fmla="*/ 1306225 h 6858000"/>
              <a:gd name="connsiteX313" fmla="*/ 3804429 w 5362575"/>
              <a:gd name="connsiteY313" fmla="*/ 1273854 h 6858000"/>
              <a:gd name="connsiteX314" fmla="*/ 3777687 w 5362575"/>
              <a:gd name="connsiteY314" fmla="*/ 1240075 h 6858000"/>
              <a:gd name="connsiteX315" fmla="*/ 3750946 w 5362575"/>
              <a:gd name="connsiteY315" fmla="*/ 1204889 h 6858000"/>
              <a:gd name="connsiteX316" fmla="*/ 3724204 w 5362575"/>
              <a:gd name="connsiteY316" fmla="*/ 1169703 h 6858000"/>
              <a:gd name="connsiteX317" fmla="*/ 3697463 w 5362575"/>
              <a:gd name="connsiteY317" fmla="*/ 1135924 h 6858000"/>
              <a:gd name="connsiteX318" fmla="*/ 3667907 w 5362575"/>
              <a:gd name="connsiteY318" fmla="*/ 1103553 h 6858000"/>
              <a:gd name="connsiteX319" fmla="*/ 3638350 w 5362575"/>
              <a:gd name="connsiteY319" fmla="*/ 1075404 h 6858000"/>
              <a:gd name="connsiteX320" fmla="*/ 3604572 w 5362575"/>
              <a:gd name="connsiteY320" fmla="*/ 1051478 h 6858000"/>
              <a:gd name="connsiteX321" fmla="*/ 3569385 w 5362575"/>
              <a:gd name="connsiteY321" fmla="*/ 1033181 h 6858000"/>
              <a:gd name="connsiteX322" fmla="*/ 3527162 w 5362575"/>
              <a:gd name="connsiteY322" fmla="*/ 1020514 h 6858000"/>
              <a:gd name="connsiteX323" fmla="*/ 3483531 w 5362575"/>
              <a:gd name="connsiteY323" fmla="*/ 1014884 h 6858000"/>
              <a:gd name="connsiteX324" fmla="*/ 3438493 w 5362575"/>
              <a:gd name="connsiteY324" fmla="*/ 1013477 h 6858000"/>
              <a:gd name="connsiteX325" fmla="*/ 3390640 w 5362575"/>
              <a:gd name="connsiteY325" fmla="*/ 1017699 h 6858000"/>
              <a:gd name="connsiteX326" fmla="*/ 3342787 w 5362575"/>
              <a:gd name="connsiteY326" fmla="*/ 1023329 h 6858000"/>
              <a:gd name="connsiteX327" fmla="*/ 3294933 w 5362575"/>
              <a:gd name="connsiteY327" fmla="*/ 1030366 h 6858000"/>
              <a:gd name="connsiteX328" fmla="*/ 3247080 w 5362575"/>
              <a:gd name="connsiteY328" fmla="*/ 1035996 h 6858000"/>
              <a:gd name="connsiteX329" fmla="*/ 3199227 w 5362575"/>
              <a:gd name="connsiteY329" fmla="*/ 1038811 h 6858000"/>
              <a:gd name="connsiteX330" fmla="*/ 3152781 w 5362575"/>
              <a:gd name="connsiteY330" fmla="*/ 1038811 h 6858000"/>
              <a:gd name="connsiteX331" fmla="*/ 3109151 w 5362575"/>
              <a:gd name="connsiteY331" fmla="*/ 1033181 h 6858000"/>
              <a:gd name="connsiteX332" fmla="*/ 3064112 w 5362575"/>
              <a:gd name="connsiteY332" fmla="*/ 1021921 h 6858000"/>
              <a:gd name="connsiteX333" fmla="*/ 3023296 w 5362575"/>
              <a:gd name="connsiteY333" fmla="*/ 1005032 h 6858000"/>
              <a:gd name="connsiteX334" fmla="*/ 2981073 w 5362575"/>
              <a:gd name="connsiteY334" fmla="*/ 982513 h 6858000"/>
              <a:gd name="connsiteX335" fmla="*/ 2938850 w 5362575"/>
              <a:gd name="connsiteY335" fmla="*/ 959994 h 6858000"/>
              <a:gd name="connsiteX336" fmla="*/ 2896626 w 5362575"/>
              <a:gd name="connsiteY336" fmla="*/ 934660 h 6858000"/>
              <a:gd name="connsiteX337" fmla="*/ 2855810 w 5362575"/>
              <a:gd name="connsiteY337" fmla="*/ 910733 h 6858000"/>
              <a:gd name="connsiteX338" fmla="*/ 2812180 w 5362575"/>
              <a:gd name="connsiteY338" fmla="*/ 889621 h 6858000"/>
              <a:gd name="connsiteX339" fmla="*/ 2769956 w 5362575"/>
              <a:gd name="connsiteY339" fmla="*/ 872732 h 6858000"/>
              <a:gd name="connsiteX340" fmla="*/ 2726325 w 5362575"/>
              <a:gd name="connsiteY340" fmla="*/ 861472 h 6858000"/>
              <a:gd name="connsiteX341" fmla="*/ 2681287 w 5362575"/>
              <a:gd name="connsiteY341" fmla="*/ 85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5362575" h="6858000">
                <a:moveTo>
                  <a:pt x="0" y="0"/>
                </a:moveTo>
                <a:lnTo>
                  <a:pt x="5362575" y="0"/>
                </a:lnTo>
                <a:lnTo>
                  <a:pt x="5362575" y="6858000"/>
                </a:lnTo>
                <a:lnTo>
                  <a:pt x="0" y="6858000"/>
                </a:lnTo>
                <a:lnTo>
                  <a:pt x="0" y="0"/>
                </a:lnTo>
                <a:close/>
                <a:moveTo>
                  <a:pt x="2681287" y="857250"/>
                </a:moveTo>
                <a:lnTo>
                  <a:pt x="2636249" y="861472"/>
                </a:lnTo>
                <a:lnTo>
                  <a:pt x="2592618" y="872732"/>
                </a:lnTo>
                <a:lnTo>
                  <a:pt x="2550395" y="889621"/>
                </a:lnTo>
                <a:lnTo>
                  <a:pt x="2506764" y="910733"/>
                </a:lnTo>
                <a:lnTo>
                  <a:pt x="2465948" y="934660"/>
                </a:lnTo>
                <a:lnTo>
                  <a:pt x="2423725" y="959994"/>
                </a:lnTo>
                <a:lnTo>
                  <a:pt x="2381501" y="982513"/>
                </a:lnTo>
                <a:lnTo>
                  <a:pt x="2339278" y="1005032"/>
                </a:lnTo>
                <a:lnTo>
                  <a:pt x="2297055" y="1021921"/>
                </a:lnTo>
                <a:lnTo>
                  <a:pt x="2253424" y="1033181"/>
                </a:lnTo>
                <a:lnTo>
                  <a:pt x="2209793" y="1038811"/>
                </a:lnTo>
                <a:lnTo>
                  <a:pt x="2163347" y="1038811"/>
                </a:lnTo>
                <a:lnTo>
                  <a:pt x="2115494" y="1035996"/>
                </a:lnTo>
                <a:lnTo>
                  <a:pt x="2067641" y="1030366"/>
                </a:lnTo>
                <a:lnTo>
                  <a:pt x="2019788" y="1023329"/>
                </a:lnTo>
                <a:lnTo>
                  <a:pt x="1971934" y="1017699"/>
                </a:lnTo>
                <a:lnTo>
                  <a:pt x="1924081" y="1013477"/>
                </a:lnTo>
                <a:lnTo>
                  <a:pt x="1879043" y="1014884"/>
                </a:lnTo>
                <a:lnTo>
                  <a:pt x="1835412" y="1020514"/>
                </a:lnTo>
                <a:lnTo>
                  <a:pt x="1793189" y="1033181"/>
                </a:lnTo>
                <a:lnTo>
                  <a:pt x="1758003" y="1051478"/>
                </a:lnTo>
                <a:lnTo>
                  <a:pt x="1724224" y="1075404"/>
                </a:lnTo>
                <a:lnTo>
                  <a:pt x="1694668" y="1103553"/>
                </a:lnTo>
                <a:lnTo>
                  <a:pt x="1665111" y="1135924"/>
                </a:lnTo>
                <a:lnTo>
                  <a:pt x="1638370" y="1169703"/>
                </a:lnTo>
                <a:lnTo>
                  <a:pt x="1611628" y="1204889"/>
                </a:lnTo>
                <a:lnTo>
                  <a:pt x="1584887" y="1240075"/>
                </a:lnTo>
                <a:lnTo>
                  <a:pt x="1558145" y="1273854"/>
                </a:lnTo>
                <a:lnTo>
                  <a:pt x="1529996" y="1306225"/>
                </a:lnTo>
                <a:lnTo>
                  <a:pt x="1497625" y="1334374"/>
                </a:lnTo>
                <a:lnTo>
                  <a:pt x="1466661" y="1359708"/>
                </a:lnTo>
                <a:lnTo>
                  <a:pt x="1431475" y="1379412"/>
                </a:lnTo>
                <a:lnTo>
                  <a:pt x="1393474" y="1396302"/>
                </a:lnTo>
                <a:lnTo>
                  <a:pt x="1352658" y="1410376"/>
                </a:lnTo>
                <a:lnTo>
                  <a:pt x="1310435" y="1423043"/>
                </a:lnTo>
                <a:lnTo>
                  <a:pt x="1268212" y="1434303"/>
                </a:lnTo>
                <a:lnTo>
                  <a:pt x="1224581" y="1445562"/>
                </a:lnTo>
                <a:lnTo>
                  <a:pt x="1183765" y="1458229"/>
                </a:lnTo>
                <a:lnTo>
                  <a:pt x="1142949" y="1472304"/>
                </a:lnTo>
                <a:lnTo>
                  <a:pt x="1104948" y="1489193"/>
                </a:lnTo>
                <a:lnTo>
                  <a:pt x="1071169" y="1510305"/>
                </a:lnTo>
                <a:lnTo>
                  <a:pt x="1040205" y="1535639"/>
                </a:lnTo>
                <a:lnTo>
                  <a:pt x="1014871" y="1566603"/>
                </a:lnTo>
                <a:lnTo>
                  <a:pt x="993760" y="1600381"/>
                </a:lnTo>
                <a:lnTo>
                  <a:pt x="976870" y="1638382"/>
                </a:lnTo>
                <a:lnTo>
                  <a:pt x="962796" y="1679198"/>
                </a:lnTo>
                <a:lnTo>
                  <a:pt x="950129" y="1720014"/>
                </a:lnTo>
                <a:lnTo>
                  <a:pt x="938869" y="1763645"/>
                </a:lnTo>
                <a:lnTo>
                  <a:pt x="927610" y="1805868"/>
                </a:lnTo>
                <a:lnTo>
                  <a:pt x="914943" y="1848092"/>
                </a:lnTo>
                <a:lnTo>
                  <a:pt x="900868" y="1888908"/>
                </a:lnTo>
                <a:lnTo>
                  <a:pt x="883979" y="1926909"/>
                </a:lnTo>
                <a:lnTo>
                  <a:pt x="864275" y="1962095"/>
                </a:lnTo>
                <a:lnTo>
                  <a:pt x="838941" y="1993059"/>
                </a:lnTo>
                <a:lnTo>
                  <a:pt x="810792" y="2025430"/>
                </a:lnTo>
                <a:lnTo>
                  <a:pt x="778420" y="2053579"/>
                </a:lnTo>
                <a:lnTo>
                  <a:pt x="743234" y="2080320"/>
                </a:lnTo>
                <a:lnTo>
                  <a:pt x="708048" y="2107062"/>
                </a:lnTo>
                <a:lnTo>
                  <a:pt x="672862" y="2133803"/>
                </a:lnTo>
                <a:lnTo>
                  <a:pt x="639083" y="2160545"/>
                </a:lnTo>
                <a:lnTo>
                  <a:pt x="606712" y="2190101"/>
                </a:lnTo>
                <a:lnTo>
                  <a:pt x="578563" y="2219658"/>
                </a:lnTo>
                <a:lnTo>
                  <a:pt x="554637" y="2253436"/>
                </a:lnTo>
                <a:lnTo>
                  <a:pt x="536340" y="2288622"/>
                </a:lnTo>
                <a:lnTo>
                  <a:pt x="523673" y="2330846"/>
                </a:lnTo>
                <a:lnTo>
                  <a:pt x="518043" y="2374477"/>
                </a:lnTo>
                <a:lnTo>
                  <a:pt x="516635" y="2419515"/>
                </a:lnTo>
                <a:lnTo>
                  <a:pt x="520858" y="2467368"/>
                </a:lnTo>
                <a:lnTo>
                  <a:pt x="526488" y="2515221"/>
                </a:lnTo>
                <a:lnTo>
                  <a:pt x="533525" y="2563074"/>
                </a:lnTo>
                <a:lnTo>
                  <a:pt x="539155" y="2610927"/>
                </a:lnTo>
                <a:lnTo>
                  <a:pt x="541970" y="2658781"/>
                </a:lnTo>
                <a:lnTo>
                  <a:pt x="541970" y="2705226"/>
                </a:lnTo>
                <a:lnTo>
                  <a:pt x="536340" y="2748857"/>
                </a:lnTo>
                <a:lnTo>
                  <a:pt x="525080" y="2792488"/>
                </a:lnTo>
                <a:lnTo>
                  <a:pt x="508191" y="2833304"/>
                </a:lnTo>
                <a:lnTo>
                  <a:pt x="487079" y="2875527"/>
                </a:lnTo>
                <a:lnTo>
                  <a:pt x="463153" y="2917751"/>
                </a:lnTo>
                <a:lnTo>
                  <a:pt x="437819" y="2959974"/>
                </a:lnTo>
                <a:lnTo>
                  <a:pt x="413892" y="3000790"/>
                </a:lnTo>
                <a:lnTo>
                  <a:pt x="392780" y="3044421"/>
                </a:lnTo>
                <a:lnTo>
                  <a:pt x="375891" y="3086644"/>
                </a:lnTo>
                <a:lnTo>
                  <a:pt x="364631" y="3130275"/>
                </a:lnTo>
                <a:lnTo>
                  <a:pt x="360409" y="3175313"/>
                </a:lnTo>
                <a:lnTo>
                  <a:pt x="364631" y="3220351"/>
                </a:lnTo>
                <a:lnTo>
                  <a:pt x="375891" y="3263982"/>
                </a:lnTo>
                <a:lnTo>
                  <a:pt x="392780" y="3306206"/>
                </a:lnTo>
                <a:lnTo>
                  <a:pt x="413892" y="3349836"/>
                </a:lnTo>
                <a:lnTo>
                  <a:pt x="437819" y="3390652"/>
                </a:lnTo>
                <a:lnTo>
                  <a:pt x="463153" y="3432876"/>
                </a:lnTo>
                <a:lnTo>
                  <a:pt x="487079" y="3475099"/>
                </a:lnTo>
                <a:lnTo>
                  <a:pt x="508191" y="3517322"/>
                </a:lnTo>
                <a:lnTo>
                  <a:pt x="525080" y="3558138"/>
                </a:lnTo>
                <a:lnTo>
                  <a:pt x="536340" y="3601769"/>
                </a:lnTo>
                <a:lnTo>
                  <a:pt x="541970" y="3645400"/>
                </a:lnTo>
                <a:lnTo>
                  <a:pt x="541970" y="3691846"/>
                </a:lnTo>
                <a:lnTo>
                  <a:pt x="539155" y="3739699"/>
                </a:lnTo>
                <a:lnTo>
                  <a:pt x="533525" y="3787552"/>
                </a:lnTo>
                <a:lnTo>
                  <a:pt x="526488" y="3835405"/>
                </a:lnTo>
                <a:lnTo>
                  <a:pt x="520858" y="3883258"/>
                </a:lnTo>
                <a:lnTo>
                  <a:pt x="516635" y="3931111"/>
                </a:lnTo>
                <a:lnTo>
                  <a:pt x="518043" y="3976150"/>
                </a:lnTo>
                <a:lnTo>
                  <a:pt x="523673" y="4019781"/>
                </a:lnTo>
                <a:lnTo>
                  <a:pt x="536340" y="4062004"/>
                </a:lnTo>
                <a:lnTo>
                  <a:pt x="554637" y="4097190"/>
                </a:lnTo>
                <a:lnTo>
                  <a:pt x="578563" y="4130969"/>
                </a:lnTo>
                <a:lnTo>
                  <a:pt x="606712" y="4160525"/>
                </a:lnTo>
                <a:lnTo>
                  <a:pt x="639083" y="4190081"/>
                </a:lnTo>
                <a:lnTo>
                  <a:pt x="672862" y="4216823"/>
                </a:lnTo>
                <a:lnTo>
                  <a:pt x="708048" y="4243564"/>
                </a:lnTo>
                <a:lnTo>
                  <a:pt x="743234" y="4270306"/>
                </a:lnTo>
                <a:lnTo>
                  <a:pt x="778420" y="4297047"/>
                </a:lnTo>
                <a:lnTo>
                  <a:pt x="810792" y="4325196"/>
                </a:lnTo>
                <a:lnTo>
                  <a:pt x="838941" y="4357567"/>
                </a:lnTo>
                <a:lnTo>
                  <a:pt x="864275" y="4388531"/>
                </a:lnTo>
                <a:lnTo>
                  <a:pt x="883979" y="4423717"/>
                </a:lnTo>
                <a:lnTo>
                  <a:pt x="900868" y="4461718"/>
                </a:lnTo>
                <a:lnTo>
                  <a:pt x="914943" y="4502534"/>
                </a:lnTo>
                <a:lnTo>
                  <a:pt x="927610" y="4544758"/>
                </a:lnTo>
                <a:lnTo>
                  <a:pt x="938869" y="4586981"/>
                </a:lnTo>
                <a:lnTo>
                  <a:pt x="950129" y="4630612"/>
                </a:lnTo>
                <a:lnTo>
                  <a:pt x="962796" y="4671428"/>
                </a:lnTo>
                <a:lnTo>
                  <a:pt x="976870" y="4712244"/>
                </a:lnTo>
                <a:lnTo>
                  <a:pt x="993760" y="4750245"/>
                </a:lnTo>
                <a:lnTo>
                  <a:pt x="1014871" y="4784024"/>
                </a:lnTo>
                <a:lnTo>
                  <a:pt x="1040205" y="4814987"/>
                </a:lnTo>
                <a:lnTo>
                  <a:pt x="1071169" y="4840321"/>
                </a:lnTo>
                <a:lnTo>
                  <a:pt x="1104948" y="4861433"/>
                </a:lnTo>
                <a:lnTo>
                  <a:pt x="1142949" y="4878322"/>
                </a:lnTo>
                <a:lnTo>
                  <a:pt x="1183765" y="4892397"/>
                </a:lnTo>
                <a:lnTo>
                  <a:pt x="1224581" y="4905064"/>
                </a:lnTo>
                <a:lnTo>
                  <a:pt x="1268212" y="4916323"/>
                </a:lnTo>
                <a:lnTo>
                  <a:pt x="1310435" y="4927583"/>
                </a:lnTo>
                <a:lnTo>
                  <a:pt x="1352658" y="4940250"/>
                </a:lnTo>
                <a:lnTo>
                  <a:pt x="1393474" y="4954324"/>
                </a:lnTo>
                <a:lnTo>
                  <a:pt x="1431475" y="4971214"/>
                </a:lnTo>
                <a:lnTo>
                  <a:pt x="1466661" y="4990918"/>
                </a:lnTo>
                <a:lnTo>
                  <a:pt x="1497625" y="5016252"/>
                </a:lnTo>
                <a:lnTo>
                  <a:pt x="1529996" y="5044401"/>
                </a:lnTo>
                <a:lnTo>
                  <a:pt x="1558145" y="5076772"/>
                </a:lnTo>
                <a:lnTo>
                  <a:pt x="1584887" y="5110551"/>
                </a:lnTo>
                <a:lnTo>
                  <a:pt x="1611628" y="5145737"/>
                </a:lnTo>
                <a:lnTo>
                  <a:pt x="1638370" y="5180923"/>
                </a:lnTo>
                <a:lnTo>
                  <a:pt x="1665111" y="5214702"/>
                </a:lnTo>
                <a:lnTo>
                  <a:pt x="1694668" y="5247073"/>
                </a:lnTo>
                <a:lnTo>
                  <a:pt x="1724224" y="5275222"/>
                </a:lnTo>
                <a:lnTo>
                  <a:pt x="1758003" y="5299149"/>
                </a:lnTo>
                <a:lnTo>
                  <a:pt x="1793189" y="5317446"/>
                </a:lnTo>
                <a:lnTo>
                  <a:pt x="1835412" y="5330113"/>
                </a:lnTo>
                <a:lnTo>
                  <a:pt x="1879043" y="5335742"/>
                </a:lnTo>
                <a:lnTo>
                  <a:pt x="1924081" y="5337150"/>
                </a:lnTo>
                <a:lnTo>
                  <a:pt x="1971934" y="5332927"/>
                </a:lnTo>
                <a:lnTo>
                  <a:pt x="2019788" y="5327298"/>
                </a:lnTo>
                <a:lnTo>
                  <a:pt x="2067641" y="5320260"/>
                </a:lnTo>
                <a:lnTo>
                  <a:pt x="2115494" y="5314631"/>
                </a:lnTo>
                <a:lnTo>
                  <a:pt x="2163347" y="5311816"/>
                </a:lnTo>
                <a:lnTo>
                  <a:pt x="2209793" y="5311816"/>
                </a:lnTo>
                <a:lnTo>
                  <a:pt x="2253424" y="5317446"/>
                </a:lnTo>
                <a:lnTo>
                  <a:pt x="2297055" y="5328705"/>
                </a:lnTo>
                <a:lnTo>
                  <a:pt x="2339278" y="5345594"/>
                </a:lnTo>
                <a:lnTo>
                  <a:pt x="2381501" y="5368114"/>
                </a:lnTo>
                <a:lnTo>
                  <a:pt x="2423725" y="5390633"/>
                </a:lnTo>
                <a:lnTo>
                  <a:pt x="2465948" y="5415967"/>
                </a:lnTo>
                <a:lnTo>
                  <a:pt x="2506764" y="5439893"/>
                </a:lnTo>
                <a:lnTo>
                  <a:pt x="2550395" y="5461005"/>
                </a:lnTo>
                <a:lnTo>
                  <a:pt x="2592618" y="5477894"/>
                </a:lnTo>
                <a:lnTo>
                  <a:pt x="2636249" y="5489154"/>
                </a:lnTo>
                <a:lnTo>
                  <a:pt x="2681287" y="5493376"/>
                </a:lnTo>
                <a:lnTo>
                  <a:pt x="2726325" y="5489154"/>
                </a:lnTo>
                <a:lnTo>
                  <a:pt x="2769956" y="5477894"/>
                </a:lnTo>
                <a:lnTo>
                  <a:pt x="2812180" y="5461005"/>
                </a:lnTo>
                <a:lnTo>
                  <a:pt x="2855810" y="5439893"/>
                </a:lnTo>
                <a:lnTo>
                  <a:pt x="2896626" y="5415967"/>
                </a:lnTo>
                <a:lnTo>
                  <a:pt x="2938850" y="5390633"/>
                </a:lnTo>
                <a:lnTo>
                  <a:pt x="2981073" y="5368114"/>
                </a:lnTo>
                <a:lnTo>
                  <a:pt x="3023296" y="5345594"/>
                </a:lnTo>
                <a:lnTo>
                  <a:pt x="3064112" y="5328705"/>
                </a:lnTo>
                <a:lnTo>
                  <a:pt x="3109151" y="5317446"/>
                </a:lnTo>
                <a:lnTo>
                  <a:pt x="3152781" y="5311816"/>
                </a:lnTo>
                <a:lnTo>
                  <a:pt x="3199227" y="5311816"/>
                </a:lnTo>
                <a:lnTo>
                  <a:pt x="3247080" y="5314631"/>
                </a:lnTo>
                <a:lnTo>
                  <a:pt x="3294933" y="5320260"/>
                </a:lnTo>
                <a:lnTo>
                  <a:pt x="3342787" y="5327298"/>
                </a:lnTo>
                <a:lnTo>
                  <a:pt x="3390640" y="5332927"/>
                </a:lnTo>
                <a:lnTo>
                  <a:pt x="3438493" y="5337150"/>
                </a:lnTo>
                <a:lnTo>
                  <a:pt x="3483531" y="5335742"/>
                </a:lnTo>
                <a:lnTo>
                  <a:pt x="3527162" y="5330113"/>
                </a:lnTo>
                <a:lnTo>
                  <a:pt x="3569385" y="5317446"/>
                </a:lnTo>
                <a:lnTo>
                  <a:pt x="3604572" y="5299149"/>
                </a:lnTo>
                <a:lnTo>
                  <a:pt x="3638350" y="5275222"/>
                </a:lnTo>
                <a:lnTo>
                  <a:pt x="3667907" y="5247073"/>
                </a:lnTo>
                <a:lnTo>
                  <a:pt x="3697463" y="5214702"/>
                </a:lnTo>
                <a:lnTo>
                  <a:pt x="3724204" y="5180923"/>
                </a:lnTo>
                <a:lnTo>
                  <a:pt x="3750946" y="5145737"/>
                </a:lnTo>
                <a:lnTo>
                  <a:pt x="3777687" y="5110551"/>
                </a:lnTo>
                <a:lnTo>
                  <a:pt x="3804429" y="5076772"/>
                </a:lnTo>
                <a:lnTo>
                  <a:pt x="3832578" y="5044401"/>
                </a:lnTo>
                <a:lnTo>
                  <a:pt x="3864949" y="5016252"/>
                </a:lnTo>
                <a:lnTo>
                  <a:pt x="3895913" y="4990918"/>
                </a:lnTo>
                <a:lnTo>
                  <a:pt x="3931099" y="4971214"/>
                </a:lnTo>
                <a:lnTo>
                  <a:pt x="3969100" y="4954324"/>
                </a:lnTo>
                <a:lnTo>
                  <a:pt x="4009916" y="4940250"/>
                </a:lnTo>
                <a:lnTo>
                  <a:pt x="4052139" y="4927583"/>
                </a:lnTo>
                <a:lnTo>
                  <a:pt x="4094363" y="4916323"/>
                </a:lnTo>
                <a:lnTo>
                  <a:pt x="4137993" y="4905064"/>
                </a:lnTo>
                <a:lnTo>
                  <a:pt x="4178809" y="4892397"/>
                </a:lnTo>
                <a:lnTo>
                  <a:pt x="4219625" y="4878322"/>
                </a:lnTo>
                <a:lnTo>
                  <a:pt x="4257626" y="4861433"/>
                </a:lnTo>
                <a:lnTo>
                  <a:pt x="4291405" y="4840321"/>
                </a:lnTo>
                <a:lnTo>
                  <a:pt x="4322369" y="4814987"/>
                </a:lnTo>
                <a:lnTo>
                  <a:pt x="4347703" y="4784024"/>
                </a:lnTo>
                <a:lnTo>
                  <a:pt x="4368815" y="4750245"/>
                </a:lnTo>
                <a:lnTo>
                  <a:pt x="4385704" y="4712244"/>
                </a:lnTo>
                <a:lnTo>
                  <a:pt x="4399778" y="4671428"/>
                </a:lnTo>
                <a:lnTo>
                  <a:pt x="4412445" y="4630612"/>
                </a:lnTo>
                <a:lnTo>
                  <a:pt x="4423705" y="4586981"/>
                </a:lnTo>
                <a:lnTo>
                  <a:pt x="4434964" y="4544758"/>
                </a:lnTo>
                <a:lnTo>
                  <a:pt x="4447632" y="4502534"/>
                </a:lnTo>
                <a:lnTo>
                  <a:pt x="4461706" y="4461718"/>
                </a:lnTo>
                <a:lnTo>
                  <a:pt x="4478595" y="4423717"/>
                </a:lnTo>
                <a:lnTo>
                  <a:pt x="4498300" y="4388531"/>
                </a:lnTo>
                <a:lnTo>
                  <a:pt x="4523634" y="4357567"/>
                </a:lnTo>
                <a:lnTo>
                  <a:pt x="4551782" y="4325196"/>
                </a:lnTo>
                <a:lnTo>
                  <a:pt x="4584154" y="4297047"/>
                </a:lnTo>
                <a:lnTo>
                  <a:pt x="4617933" y="4270306"/>
                </a:lnTo>
                <a:lnTo>
                  <a:pt x="4654526" y="4243564"/>
                </a:lnTo>
                <a:lnTo>
                  <a:pt x="4689712" y="4216823"/>
                </a:lnTo>
                <a:lnTo>
                  <a:pt x="4723491" y="4190081"/>
                </a:lnTo>
                <a:lnTo>
                  <a:pt x="4755862" y="4160525"/>
                </a:lnTo>
                <a:lnTo>
                  <a:pt x="4784011" y="4130969"/>
                </a:lnTo>
                <a:lnTo>
                  <a:pt x="4807938" y="4097190"/>
                </a:lnTo>
                <a:lnTo>
                  <a:pt x="4826235" y="4062004"/>
                </a:lnTo>
                <a:lnTo>
                  <a:pt x="4838902" y="4019781"/>
                </a:lnTo>
                <a:lnTo>
                  <a:pt x="4844531" y="3976150"/>
                </a:lnTo>
                <a:lnTo>
                  <a:pt x="4845939" y="3931111"/>
                </a:lnTo>
                <a:lnTo>
                  <a:pt x="4841716" y="3883258"/>
                </a:lnTo>
                <a:lnTo>
                  <a:pt x="4836087" y="3835405"/>
                </a:lnTo>
                <a:lnTo>
                  <a:pt x="4829049" y="3787552"/>
                </a:lnTo>
                <a:lnTo>
                  <a:pt x="4823420" y="3739699"/>
                </a:lnTo>
                <a:lnTo>
                  <a:pt x="4820605" y="3691846"/>
                </a:lnTo>
                <a:lnTo>
                  <a:pt x="4820605" y="3645400"/>
                </a:lnTo>
                <a:lnTo>
                  <a:pt x="4826235" y="3601769"/>
                </a:lnTo>
                <a:lnTo>
                  <a:pt x="4837494" y="3558138"/>
                </a:lnTo>
                <a:lnTo>
                  <a:pt x="4854383" y="3517322"/>
                </a:lnTo>
                <a:lnTo>
                  <a:pt x="4876903" y="3475099"/>
                </a:lnTo>
                <a:lnTo>
                  <a:pt x="4899422" y="3432876"/>
                </a:lnTo>
                <a:lnTo>
                  <a:pt x="4924756" y="3390652"/>
                </a:lnTo>
                <a:lnTo>
                  <a:pt x="4948682" y="3349836"/>
                </a:lnTo>
                <a:lnTo>
                  <a:pt x="4969794" y="3306206"/>
                </a:lnTo>
                <a:lnTo>
                  <a:pt x="4986683" y="3263982"/>
                </a:lnTo>
                <a:lnTo>
                  <a:pt x="4997943" y="3220351"/>
                </a:lnTo>
                <a:lnTo>
                  <a:pt x="5002165" y="3175313"/>
                </a:lnTo>
                <a:lnTo>
                  <a:pt x="4997943" y="3130275"/>
                </a:lnTo>
                <a:lnTo>
                  <a:pt x="4986683" y="3086644"/>
                </a:lnTo>
                <a:lnTo>
                  <a:pt x="4969794" y="3044421"/>
                </a:lnTo>
                <a:lnTo>
                  <a:pt x="4948682" y="3000790"/>
                </a:lnTo>
                <a:lnTo>
                  <a:pt x="4924756" y="2959974"/>
                </a:lnTo>
                <a:lnTo>
                  <a:pt x="4899422" y="2917751"/>
                </a:lnTo>
                <a:lnTo>
                  <a:pt x="4876903" y="2875527"/>
                </a:lnTo>
                <a:lnTo>
                  <a:pt x="4854383" y="2833304"/>
                </a:lnTo>
                <a:lnTo>
                  <a:pt x="4837494" y="2792488"/>
                </a:lnTo>
                <a:lnTo>
                  <a:pt x="4826235" y="2748857"/>
                </a:lnTo>
                <a:lnTo>
                  <a:pt x="4820605" y="2705226"/>
                </a:lnTo>
                <a:lnTo>
                  <a:pt x="4820605" y="2658781"/>
                </a:lnTo>
                <a:lnTo>
                  <a:pt x="4823420" y="2610927"/>
                </a:lnTo>
                <a:lnTo>
                  <a:pt x="4829049" y="2563074"/>
                </a:lnTo>
                <a:lnTo>
                  <a:pt x="4836087" y="2515221"/>
                </a:lnTo>
                <a:lnTo>
                  <a:pt x="4841716" y="2467368"/>
                </a:lnTo>
                <a:lnTo>
                  <a:pt x="4845939" y="2419515"/>
                </a:lnTo>
                <a:lnTo>
                  <a:pt x="4844531" y="2374477"/>
                </a:lnTo>
                <a:lnTo>
                  <a:pt x="4838902" y="2330846"/>
                </a:lnTo>
                <a:lnTo>
                  <a:pt x="4826235" y="2288622"/>
                </a:lnTo>
                <a:lnTo>
                  <a:pt x="4807938" y="2253436"/>
                </a:lnTo>
                <a:lnTo>
                  <a:pt x="4784011" y="2219658"/>
                </a:lnTo>
                <a:lnTo>
                  <a:pt x="4755862" y="2190101"/>
                </a:lnTo>
                <a:lnTo>
                  <a:pt x="4723491" y="2160545"/>
                </a:lnTo>
                <a:lnTo>
                  <a:pt x="4689712" y="2133803"/>
                </a:lnTo>
                <a:lnTo>
                  <a:pt x="4654526" y="2107062"/>
                </a:lnTo>
                <a:lnTo>
                  <a:pt x="4617933" y="2080320"/>
                </a:lnTo>
                <a:lnTo>
                  <a:pt x="4584154" y="2053579"/>
                </a:lnTo>
                <a:lnTo>
                  <a:pt x="4551782" y="2025430"/>
                </a:lnTo>
                <a:lnTo>
                  <a:pt x="4523634" y="1993059"/>
                </a:lnTo>
                <a:lnTo>
                  <a:pt x="4498300" y="1962095"/>
                </a:lnTo>
                <a:lnTo>
                  <a:pt x="4478595" y="1926909"/>
                </a:lnTo>
                <a:lnTo>
                  <a:pt x="4461706" y="1888908"/>
                </a:lnTo>
                <a:lnTo>
                  <a:pt x="4447632" y="1848092"/>
                </a:lnTo>
                <a:lnTo>
                  <a:pt x="4434964" y="1805868"/>
                </a:lnTo>
                <a:lnTo>
                  <a:pt x="4423705" y="1763645"/>
                </a:lnTo>
                <a:lnTo>
                  <a:pt x="4412445" y="1720014"/>
                </a:lnTo>
                <a:lnTo>
                  <a:pt x="4399778" y="1679198"/>
                </a:lnTo>
                <a:lnTo>
                  <a:pt x="4385704" y="1638382"/>
                </a:lnTo>
                <a:lnTo>
                  <a:pt x="4368815" y="1600381"/>
                </a:lnTo>
                <a:lnTo>
                  <a:pt x="4347703" y="1566603"/>
                </a:lnTo>
                <a:lnTo>
                  <a:pt x="4322369" y="1535639"/>
                </a:lnTo>
                <a:lnTo>
                  <a:pt x="4291405" y="1510305"/>
                </a:lnTo>
                <a:lnTo>
                  <a:pt x="4257626" y="1489193"/>
                </a:lnTo>
                <a:lnTo>
                  <a:pt x="4219625" y="1472304"/>
                </a:lnTo>
                <a:lnTo>
                  <a:pt x="4178809" y="1458229"/>
                </a:lnTo>
                <a:lnTo>
                  <a:pt x="4137993" y="1445562"/>
                </a:lnTo>
                <a:lnTo>
                  <a:pt x="4094363" y="1434303"/>
                </a:lnTo>
                <a:lnTo>
                  <a:pt x="4052139" y="1423043"/>
                </a:lnTo>
                <a:lnTo>
                  <a:pt x="4009916" y="1410376"/>
                </a:lnTo>
                <a:lnTo>
                  <a:pt x="3969100" y="1396302"/>
                </a:lnTo>
                <a:lnTo>
                  <a:pt x="3931099" y="1379412"/>
                </a:lnTo>
                <a:lnTo>
                  <a:pt x="3895913" y="1359708"/>
                </a:lnTo>
                <a:lnTo>
                  <a:pt x="3864949" y="1334374"/>
                </a:lnTo>
                <a:lnTo>
                  <a:pt x="3832578" y="1306225"/>
                </a:lnTo>
                <a:lnTo>
                  <a:pt x="3804429" y="1273854"/>
                </a:lnTo>
                <a:lnTo>
                  <a:pt x="3777687" y="1240075"/>
                </a:lnTo>
                <a:lnTo>
                  <a:pt x="3750946" y="1204889"/>
                </a:lnTo>
                <a:lnTo>
                  <a:pt x="3724204" y="1169703"/>
                </a:lnTo>
                <a:lnTo>
                  <a:pt x="3697463" y="1135924"/>
                </a:lnTo>
                <a:lnTo>
                  <a:pt x="3667907" y="1103553"/>
                </a:lnTo>
                <a:lnTo>
                  <a:pt x="3638350" y="1075404"/>
                </a:lnTo>
                <a:lnTo>
                  <a:pt x="3604572" y="1051478"/>
                </a:lnTo>
                <a:lnTo>
                  <a:pt x="3569385" y="1033181"/>
                </a:lnTo>
                <a:lnTo>
                  <a:pt x="3527162" y="1020514"/>
                </a:lnTo>
                <a:lnTo>
                  <a:pt x="3483531" y="1014884"/>
                </a:lnTo>
                <a:lnTo>
                  <a:pt x="3438493" y="1013477"/>
                </a:lnTo>
                <a:lnTo>
                  <a:pt x="3390640" y="1017699"/>
                </a:lnTo>
                <a:lnTo>
                  <a:pt x="3342787" y="1023329"/>
                </a:lnTo>
                <a:lnTo>
                  <a:pt x="3294933" y="1030366"/>
                </a:lnTo>
                <a:lnTo>
                  <a:pt x="3247080" y="1035996"/>
                </a:lnTo>
                <a:lnTo>
                  <a:pt x="3199227" y="1038811"/>
                </a:lnTo>
                <a:lnTo>
                  <a:pt x="3152781" y="1038811"/>
                </a:lnTo>
                <a:lnTo>
                  <a:pt x="3109151" y="1033181"/>
                </a:lnTo>
                <a:lnTo>
                  <a:pt x="3064112" y="1021921"/>
                </a:lnTo>
                <a:lnTo>
                  <a:pt x="3023296" y="1005032"/>
                </a:lnTo>
                <a:lnTo>
                  <a:pt x="2981073" y="982513"/>
                </a:lnTo>
                <a:lnTo>
                  <a:pt x="2938850" y="959994"/>
                </a:lnTo>
                <a:lnTo>
                  <a:pt x="2896626" y="934660"/>
                </a:lnTo>
                <a:lnTo>
                  <a:pt x="2855810" y="910733"/>
                </a:lnTo>
                <a:lnTo>
                  <a:pt x="2812180" y="889621"/>
                </a:lnTo>
                <a:lnTo>
                  <a:pt x="2769956" y="872732"/>
                </a:lnTo>
                <a:lnTo>
                  <a:pt x="2726325" y="861472"/>
                </a:lnTo>
                <a:lnTo>
                  <a:pt x="2681287" y="857250"/>
                </a:lnTo>
                <a:close/>
              </a:path>
            </a:pathLst>
          </a:custGeom>
          <a:solidFill>
            <a:schemeClr val="tx2"/>
          </a:solidFill>
          <a:ln w="101600">
            <a:noFill/>
            <a:prstDash val="solid"/>
            <a:round/>
            <a:headEnd/>
            <a:tailEnd/>
          </a:ln>
        </p:spPr>
      </p:sp>
      <p:sp>
        <p:nvSpPr>
          <p:cNvPr id="2063" name="Rectangle 2062">
            <a:extLst>
              <a:ext uri="{FF2B5EF4-FFF2-40B4-BE49-F238E27FC236}">
                <a16:creationId xmlns:a16="http://schemas.microsoft.com/office/drawing/2014/main" id="{84AE5D0E-7C70-4DB4-96F7-F07848150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362574" y="0"/>
            <a:ext cx="76202" cy="6858000"/>
          </a:xfrm>
          <a:prstGeom prst="rect">
            <a:avLst/>
          </a:prstGeom>
          <a:solidFill>
            <a:schemeClr val="bg2"/>
          </a:solidFill>
          <a:ln w="0">
            <a:noFill/>
            <a:prstDash val="solid"/>
            <a:round/>
            <a:headEnd/>
            <a:tailEnd/>
          </a:ln>
        </p:spPr>
        <p:txBody>
          <a:bodyPr rtlCol="0" anchor="ctr"/>
          <a:lstStyle/>
          <a:p>
            <a:pPr algn="ctr"/>
            <a:endParaRPr lang="en-US"/>
          </a:p>
        </p:txBody>
      </p:sp>
      <p:sp>
        <p:nvSpPr>
          <p:cNvPr id="6" name="Driehoek 5">
            <a:extLst>
              <a:ext uri="{FF2B5EF4-FFF2-40B4-BE49-F238E27FC236}">
                <a16:creationId xmlns:a16="http://schemas.microsoft.com/office/drawing/2014/main" id="{5F1F4F7E-4C18-43DF-8DF4-A9A4E033D53C}"/>
              </a:ext>
            </a:extLst>
          </p:cNvPr>
          <p:cNvSpPr/>
          <p:nvPr/>
        </p:nvSpPr>
        <p:spPr>
          <a:xfrm rot="5400000">
            <a:off x="7889947" y="3708926"/>
            <a:ext cx="1853513" cy="9267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AD47D2A-A6BC-8AA3-9186-8B3FE28E2B91}"/>
              </a:ext>
            </a:extLst>
          </p:cNvPr>
          <p:cNvSpPr>
            <a:spLocks noGrp="1"/>
          </p:cNvSpPr>
          <p:nvPr>
            <p:ph type="title"/>
          </p:nvPr>
        </p:nvSpPr>
        <p:spPr>
          <a:xfrm>
            <a:off x="5799184" y="1098388"/>
            <a:ext cx="6035040" cy="4394988"/>
          </a:xfrm>
        </p:spPr>
        <p:txBody>
          <a:bodyPr vert="horz" lIns="91440" tIns="45720" rIns="91440" bIns="45720" rtlCol="0" anchor="ctr">
            <a:normAutofit/>
          </a:bodyPr>
          <a:lstStyle/>
          <a:p>
            <a:pPr algn="ctr"/>
            <a:r>
              <a:rPr lang="en-US" sz="3300" spc="800" dirty="0">
                <a:hlinkClick r:id="rId3">
                  <a:extLst>
                    <a:ext uri="{A12FA001-AC4F-418D-AE19-62706E023703}">
                      <ahyp:hlinkClr xmlns:ahyp="http://schemas.microsoft.com/office/drawing/2018/hyperlinkcolor" val="tx"/>
                    </a:ext>
                  </a:extLst>
                </a:hlinkClick>
              </a:rPr>
              <a:t>Klik hier voor het filmpje : </a:t>
            </a:r>
            <a:br>
              <a:rPr lang="en-US" sz="3300" spc="800" dirty="0">
                <a:hlinkClick r:id="rId3">
                  <a:extLst>
                    <a:ext uri="{A12FA001-AC4F-418D-AE19-62706E023703}">
                      <ahyp:hlinkClr xmlns:ahyp="http://schemas.microsoft.com/office/drawing/2018/hyperlinkcolor" val="tx"/>
                    </a:ext>
                  </a:extLst>
                </a:hlinkClick>
              </a:rPr>
            </a:br>
            <a:r>
              <a:rPr lang="en-US" sz="3300" spc="800" dirty="0">
                <a:hlinkClick r:id="rId3">
                  <a:extLst>
                    <a:ext uri="{A12FA001-AC4F-418D-AE19-62706E023703}">
                      <ahyp:hlinkClr xmlns:ahyp="http://schemas.microsoft.com/office/drawing/2018/hyperlinkcolor" val="tx"/>
                    </a:ext>
                  </a:extLst>
                </a:hlinkClick>
              </a:rPr>
              <a:t>de </a:t>
            </a:r>
            <a:r>
              <a:rPr lang="en-US" sz="3300" spc="800" dirty="0" err="1">
                <a:hlinkClick r:id="rId3">
                  <a:extLst>
                    <a:ext uri="{A12FA001-AC4F-418D-AE19-62706E023703}">
                      <ahyp:hlinkClr xmlns:ahyp="http://schemas.microsoft.com/office/drawing/2018/hyperlinkcolor" val="tx"/>
                    </a:ext>
                  </a:extLst>
                </a:hlinkClick>
              </a:rPr>
              <a:t>vliegenzwam</a:t>
            </a:r>
            <a:br>
              <a:rPr lang="en-US" sz="3300" spc="800" dirty="0">
                <a:hlinkClick r:id="rId3">
                  <a:extLst>
                    <a:ext uri="{A12FA001-AC4F-418D-AE19-62706E023703}">
                      <ahyp:hlinkClr xmlns:ahyp="http://schemas.microsoft.com/office/drawing/2018/hyperlinkcolor" val="tx"/>
                    </a:ext>
                  </a:extLst>
                </a:hlinkClick>
              </a:rPr>
            </a:br>
            <a:r>
              <a:rPr lang="en-US" sz="3300" spc="800" dirty="0">
                <a:hlinkClick r:id="rId3">
                  <a:extLst>
                    <a:ext uri="{A12FA001-AC4F-418D-AE19-62706E023703}">
                      <ahyp:hlinkClr xmlns:ahyp="http://schemas.microsoft.com/office/drawing/2018/hyperlinkcolor" val="tx"/>
                    </a:ext>
                  </a:extLst>
                </a:hlinkClick>
              </a:rPr>
              <a:t>  </a:t>
            </a:r>
            <a:br>
              <a:rPr lang="en-US" sz="3300" spc="800" dirty="0">
                <a:hlinkClick r:id="rId3">
                  <a:extLst>
                    <a:ext uri="{A12FA001-AC4F-418D-AE19-62706E023703}">
                      <ahyp:hlinkClr xmlns:ahyp="http://schemas.microsoft.com/office/drawing/2018/hyperlinkcolor" val="tx"/>
                    </a:ext>
                  </a:extLst>
                </a:hlinkClick>
              </a:rPr>
            </a:br>
            <a:r>
              <a:rPr lang="nl-NL" sz="3600" dirty="0" err="1">
                <a:solidFill>
                  <a:srgbClr val="A48D51"/>
                </a:solidFill>
                <a:hlinkClick r:id="rId3">
                  <a:extLst>
                    <a:ext uri="{A12FA001-AC4F-418D-AE19-62706E023703}">
                      <ahyp:hlinkClr xmlns:ahyp="http://schemas.microsoft.com/office/drawing/2018/hyperlinkcolor" val="tx"/>
                    </a:ext>
                  </a:extLst>
                </a:hlinkClick>
              </a:rPr>
              <a:t>Schooltv</a:t>
            </a:r>
            <a:r>
              <a:rPr lang="nl-NL" sz="3600" dirty="0">
                <a:solidFill>
                  <a:srgbClr val="A48D51"/>
                </a:solidFill>
                <a:hlinkClick r:id="rId3">
                  <a:extLst>
                    <a:ext uri="{A12FA001-AC4F-418D-AE19-62706E023703}">
                      <ahyp:hlinkClr xmlns:ahyp="http://schemas.microsoft.com/office/drawing/2018/hyperlinkcolor" val="tx"/>
                    </a:ext>
                  </a:extLst>
                </a:hlinkClick>
              </a:rPr>
              <a:t>: De vliegenzwam - Rood met witte stippen</a:t>
            </a:r>
            <a:br>
              <a:rPr lang="en-US" sz="3300" spc="800" dirty="0">
                <a:solidFill>
                  <a:srgbClr val="A48D51"/>
                </a:solidFill>
                <a:hlinkClick r:id="rId3">
                  <a:extLst>
                    <a:ext uri="{A12FA001-AC4F-418D-AE19-62706E023703}">
                      <ahyp:hlinkClr xmlns:ahyp="http://schemas.microsoft.com/office/drawing/2018/hyperlinkcolor" val="tx"/>
                    </a:ext>
                  </a:extLst>
                </a:hlinkClick>
              </a:rPr>
            </a:br>
            <a:endParaRPr lang="en-US" sz="3300" spc="800" dirty="0">
              <a:solidFill>
                <a:srgbClr val="A48D51"/>
              </a:solidFill>
            </a:endParaRPr>
          </a:p>
        </p:txBody>
      </p:sp>
    </p:spTree>
    <p:extLst>
      <p:ext uri="{BB962C8B-B14F-4D97-AF65-F5344CB8AC3E}">
        <p14:creationId xmlns:p14="http://schemas.microsoft.com/office/powerpoint/2010/main" val="307463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0" name="Freeform 6">
            <a:extLst>
              <a:ext uri="{FF2B5EF4-FFF2-40B4-BE49-F238E27FC236}">
                <a16:creationId xmlns:a16="http://schemas.microsoft.com/office/drawing/2014/main" id="{F1694136-0553-455D-A725-19D12054A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3092" name="Rectangle 3091">
            <a:extLst>
              <a:ext uri="{FF2B5EF4-FFF2-40B4-BE49-F238E27FC236}">
                <a16:creationId xmlns:a16="http://schemas.microsoft.com/office/drawing/2014/main" id="{AF8DD469-D1ED-454C-B2F5-CE035903B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094" name="Rectangle 3093">
            <a:extLst>
              <a:ext uri="{FF2B5EF4-FFF2-40B4-BE49-F238E27FC236}">
                <a16:creationId xmlns:a16="http://schemas.microsoft.com/office/drawing/2014/main" id="{05A0BCE3-5897-45E4-A5B5-42F88EF03C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Pelt - Een heksenkring bij Dommelhof - Internetgazet">
            <a:extLst>
              <a:ext uri="{FF2B5EF4-FFF2-40B4-BE49-F238E27FC236}">
                <a16:creationId xmlns:a16="http://schemas.microsoft.com/office/drawing/2014/main" id="{38DDDCD8-8597-717B-8D84-9E1CB618F5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191"/>
          <a:stretch/>
        </p:blipFill>
        <p:spPr bwMode="auto">
          <a:xfrm>
            <a:off x="4287795" y="-1"/>
            <a:ext cx="8649150" cy="6858001"/>
          </a:xfrm>
          <a:prstGeom prst="rect">
            <a:avLst/>
          </a:prstGeom>
          <a:noFill/>
          <a:extLst>
            <a:ext uri="{909E8E84-426E-40DD-AFC4-6F175D3DCCD1}">
              <a14:hiddenFill xmlns:a14="http://schemas.microsoft.com/office/drawing/2010/main">
                <a:solidFill>
                  <a:srgbClr val="FFFFFF"/>
                </a:solidFill>
              </a14:hiddenFill>
            </a:ext>
          </a:extLst>
        </p:spPr>
      </p:pic>
      <p:sp>
        <p:nvSpPr>
          <p:cNvPr id="3096" name="Freeform 22">
            <a:extLst>
              <a:ext uri="{FF2B5EF4-FFF2-40B4-BE49-F238E27FC236}">
                <a16:creationId xmlns:a16="http://schemas.microsoft.com/office/drawing/2014/main" id="{850910D7-C866-49DA-A742-C0685FE3D2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4695443"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accent1"/>
          </a:solidFill>
          <a:ln w="0">
            <a:noFill/>
            <a:prstDash val="solid"/>
            <a:round/>
            <a:headEnd/>
            <a:tailEnd/>
          </a:ln>
        </p:spPr>
      </p:sp>
      <p:sp>
        <p:nvSpPr>
          <p:cNvPr id="4" name="Titel 3">
            <a:extLst>
              <a:ext uri="{FF2B5EF4-FFF2-40B4-BE49-F238E27FC236}">
                <a16:creationId xmlns:a16="http://schemas.microsoft.com/office/drawing/2014/main" id="{CA993230-176C-65A2-2AB8-BEE91F26C41B}"/>
              </a:ext>
            </a:extLst>
          </p:cNvPr>
          <p:cNvSpPr>
            <a:spLocks noGrp="1"/>
          </p:cNvSpPr>
          <p:nvPr>
            <p:ph type="title"/>
          </p:nvPr>
        </p:nvSpPr>
        <p:spPr>
          <a:xfrm>
            <a:off x="644854" y="643464"/>
            <a:ext cx="3437290" cy="4374850"/>
          </a:xfrm>
        </p:spPr>
        <p:txBody>
          <a:bodyPr vert="horz" lIns="91440" tIns="45720" rIns="91440" bIns="45720" rtlCol="0" anchor="ctr">
            <a:normAutofit/>
          </a:bodyPr>
          <a:lstStyle/>
          <a:p>
            <a:pPr algn="ctr"/>
            <a:r>
              <a:rPr lang="en-US" sz="2900" dirty="0" err="1">
                <a:solidFill>
                  <a:schemeClr val="tx1">
                    <a:lumMod val="85000"/>
                    <a:lumOff val="15000"/>
                  </a:schemeClr>
                </a:solidFill>
              </a:rPr>
              <a:t>Heksenkring</a:t>
            </a:r>
            <a:endParaRPr lang="en-US" sz="2900" dirty="0">
              <a:solidFill>
                <a:schemeClr val="tx1">
                  <a:lumMod val="85000"/>
                  <a:lumOff val="15000"/>
                </a:schemeClr>
              </a:solidFill>
            </a:endParaRPr>
          </a:p>
        </p:txBody>
      </p:sp>
      <p:sp>
        <p:nvSpPr>
          <p:cNvPr id="5" name="Tijdelijke aanduiding voor tekst 4">
            <a:extLst>
              <a:ext uri="{FF2B5EF4-FFF2-40B4-BE49-F238E27FC236}">
                <a16:creationId xmlns:a16="http://schemas.microsoft.com/office/drawing/2014/main" id="{43D411CB-CE14-3180-14B0-494191363766}"/>
              </a:ext>
            </a:extLst>
          </p:cNvPr>
          <p:cNvSpPr>
            <a:spLocks noGrp="1"/>
          </p:cNvSpPr>
          <p:nvPr>
            <p:ph type="body" idx="1"/>
          </p:nvPr>
        </p:nvSpPr>
        <p:spPr>
          <a:xfrm>
            <a:off x="644854" y="3954727"/>
            <a:ext cx="3437290" cy="2414811"/>
          </a:xfrm>
        </p:spPr>
        <p:txBody>
          <a:bodyPr vert="horz" lIns="91440" tIns="45720" rIns="91440" bIns="45720" rtlCol="0" anchor="t">
            <a:noAutofit/>
          </a:bodyPr>
          <a:lstStyle/>
          <a:p>
            <a:pPr algn="ctr">
              <a:lnSpc>
                <a:spcPct val="90000"/>
              </a:lnSpc>
            </a:pPr>
            <a:r>
              <a:rPr lang="en-US" cap="none" spc="0" dirty="0" err="1">
                <a:solidFill>
                  <a:schemeClr val="bg2"/>
                </a:solidFill>
              </a:rPr>
              <a:t>Paddenstoelen</a:t>
            </a:r>
            <a:r>
              <a:rPr lang="en-US" cap="none" spc="0" dirty="0">
                <a:solidFill>
                  <a:schemeClr val="bg2"/>
                </a:solidFill>
              </a:rPr>
              <a:t> </a:t>
            </a:r>
            <a:r>
              <a:rPr lang="en-US" cap="none" spc="0" dirty="0" err="1">
                <a:solidFill>
                  <a:schemeClr val="bg2"/>
                </a:solidFill>
              </a:rPr>
              <a:t>staan</a:t>
            </a:r>
            <a:r>
              <a:rPr lang="en-US" cap="none" spc="0" dirty="0">
                <a:solidFill>
                  <a:schemeClr val="bg2"/>
                </a:solidFill>
              </a:rPr>
              <a:t> </a:t>
            </a:r>
            <a:r>
              <a:rPr lang="en-US" cap="none" spc="0" dirty="0" err="1">
                <a:solidFill>
                  <a:schemeClr val="bg2"/>
                </a:solidFill>
              </a:rPr>
              <a:t>aleen</a:t>
            </a:r>
            <a:r>
              <a:rPr lang="en-US" cap="none" spc="0" dirty="0">
                <a:solidFill>
                  <a:schemeClr val="bg2"/>
                </a:solidFill>
              </a:rPr>
              <a:t> of met </a:t>
            </a:r>
            <a:r>
              <a:rPr lang="en-US" cap="none" spc="0" dirty="0" err="1">
                <a:solidFill>
                  <a:schemeClr val="bg2"/>
                </a:solidFill>
              </a:rPr>
              <a:t>veel</a:t>
            </a:r>
            <a:r>
              <a:rPr lang="en-US" cap="none" spc="0" dirty="0">
                <a:solidFill>
                  <a:schemeClr val="bg2"/>
                </a:solidFill>
              </a:rPr>
              <a:t> </a:t>
            </a:r>
            <a:r>
              <a:rPr lang="en-US" cap="none" spc="0" dirty="0" err="1">
                <a:solidFill>
                  <a:schemeClr val="bg2"/>
                </a:solidFill>
              </a:rPr>
              <a:t>bij</a:t>
            </a:r>
            <a:r>
              <a:rPr lang="en-US" cap="none" spc="0" dirty="0">
                <a:solidFill>
                  <a:schemeClr val="bg2"/>
                </a:solidFill>
              </a:rPr>
              <a:t> </a:t>
            </a:r>
            <a:r>
              <a:rPr lang="en-US" cap="none" spc="0" dirty="0" err="1">
                <a:solidFill>
                  <a:schemeClr val="bg2"/>
                </a:solidFill>
              </a:rPr>
              <a:t>elkaar</a:t>
            </a:r>
            <a:r>
              <a:rPr lang="en-US" cap="none" spc="0" dirty="0">
                <a:solidFill>
                  <a:schemeClr val="bg2"/>
                </a:solidFill>
              </a:rPr>
              <a:t>. </a:t>
            </a:r>
            <a:r>
              <a:rPr lang="en-US" cap="none" spc="0" dirty="0" err="1">
                <a:solidFill>
                  <a:schemeClr val="bg2"/>
                </a:solidFill>
              </a:rPr>
              <a:t>Soms</a:t>
            </a:r>
            <a:r>
              <a:rPr lang="en-US" cap="none" spc="0" dirty="0">
                <a:solidFill>
                  <a:schemeClr val="bg2"/>
                </a:solidFill>
              </a:rPr>
              <a:t> </a:t>
            </a:r>
            <a:r>
              <a:rPr lang="en-US" cap="none" spc="0" dirty="0" err="1">
                <a:solidFill>
                  <a:schemeClr val="bg2"/>
                </a:solidFill>
              </a:rPr>
              <a:t>zie</a:t>
            </a:r>
            <a:r>
              <a:rPr lang="en-US" cap="none" spc="0" dirty="0">
                <a:solidFill>
                  <a:schemeClr val="bg2"/>
                </a:solidFill>
              </a:rPr>
              <a:t> je </a:t>
            </a:r>
            <a:r>
              <a:rPr lang="en-US" cap="none" spc="0" dirty="0" err="1">
                <a:solidFill>
                  <a:schemeClr val="bg2"/>
                </a:solidFill>
              </a:rPr>
              <a:t>een</a:t>
            </a:r>
            <a:r>
              <a:rPr lang="en-US" cap="none" spc="0" dirty="0">
                <a:solidFill>
                  <a:schemeClr val="bg2"/>
                </a:solidFill>
              </a:rPr>
              <a:t> </a:t>
            </a:r>
            <a:r>
              <a:rPr lang="en-US" cap="none" spc="0" dirty="0" err="1">
                <a:solidFill>
                  <a:schemeClr val="bg2"/>
                </a:solidFill>
              </a:rPr>
              <a:t>kring</a:t>
            </a:r>
            <a:r>
              <a:rPr lang="en-US" cap="none" spc="0" dirty="0">
                <a:solidFill>
                  <a:schemeClr val="bg2"/>
                </a:solidFill>
              </a:rPr>
              <a:t> van </a:t>
            </a:r>
            <a:r>
              <a:rPr lang="en-US" cap="none" spc="0" dirty="0" err="1">
                <a:solidFill>
                  <a:schemeClr val="bg2"/>
                </a:solidFill>
              </a:rPr>
              <a:t>paddenstoelen</a:t>
            </a:r>
            <a:r>
              <a:rPr lang="en-US" cap="none" spc="0" dirty="0">
                <a:solidFill>
                  <a:schemeClr val="bg2"/>
                </a:solidFill>
              </a:rPr>
              <a:t>. Dat </a:t>
            </a:r>
            <a:r>
              <a:rPr lang="en-US" cap="none" spc="0" dirty="0" err="1">
                <a:solidFill>
                  <a:schemeClr val="bg2"/>
                </a:solidFill>
              </a:rPr>
              <a:t>heet</a:t>
            </a:r>
            <a:r>
              <a:rPr lang="en-US" cap="none" spc="0" dirty="0">
                <a:solidFill>
                  <a:schemeClr val="bg2"/>
                </a:solidFill>
              </a:rPr>
              <a:t> </a:t>
            </a:r>
            <a:r>
              <a:rPr lang="en-US" cap="none" spc="0" dirty="0" err="1">
                <a:solidFill>
                  <a:schemeClr val="bg2"/>
                </a:solidFill>
              </a:rPr>
              <a:t>een</a:t>
            </a:r>
            <a:r>
              <a:rPr lang="en-US" cap="none" spc="0" dirty="0">
                <a:solidFill>
                  <a:schemeClr val="bg2"/>
                </a:solidFill>
              </a:rPr>
              <a:t> </a:t>
            </a:r>
            <a:r>
              <a:rPr lang="en-US" cap="none" spc="0" dirty="0" err="1">
                <a:solidFill>
                  <a:schemeClr val="bg2"/>
                </a:solidFill>
              </a:rPr>
              <a:t>heksenkring</a:t>
            </a:r>
            <a:r>
              <a:rPr lang="en-US" cap="none" spc="0" dirty="0">
                <a:solidFill>
                  <a:schemeClr val="bg2"/>
                </a:solidFill>
              </a:rPr>
              <a:t>. </a:t>
            </a:r>
          </a:p>
          <a:p>
            <a:pPr algn="ctr">
              <a:lnSpc>
                <a:spcPct val="90000"/>
              </a:lnSpc>
            </a:pPr>
            <a:r>
              <a:rPr lang="en-US" cap="none" spc="0" dirty="0" err="1">
                <a:solidFill>
                  <a:schemeClr val="bg2"/>
                </a:solidFill>
              </a:rPr>
              <a:t>Vroeger</a:t>
            </a:r>
            <a:r>
              <a:rPr lang="en-US" cap="none" spc="0" dirty="0">
                <a:solidFill>
                  <a:schemeClr val="bg2"/>
                </a:solidFill>
              </a:rPr>
              <a:t> </a:t>
            </a:r>
            <a:r>
              <a:rPr lang="en-US" cap="none" spc="0" dirty="0" err="1">
                <a:solidFill>
                  <a:schemeClr val="bg2"/>
                </a:solidFill>
              </a:rPr>
              <a:t>geloofden</a:t>
            </a:r>
            <a:r>
              <a:rPr lang="en-US" cap="none" spc="0" dirty="0">
                <a:solidFill>
                  <a:schemeClr val="bg2"/>
                </a:solidFill>
              </a:rPr>
              <a:t> </a:t>
            </a:r>
            <a:r>
              <a:rPr lang="en-US" cap="none" spc="0" dirty="0" err="1">
                <a:solidFill>
                  <a:schemeClr val="bg2"/>
                </a:solidFill>
              </a:rPr>
              <a:t>mensen</a:t>
            </a:r>
            <a:r>
              <a:rPr lang="en-US" cap="none" spc="0" dirty="0">
                <a:solidFill>
                  <a:schemeClr val="bg2"/>
                </a:solidFill>
              </a:rPr>
              <a:t> </a:t>
            </a:r>
            <a:r>
              <a:rPr lang="en-US" cap="none" spc="0" dirty="0" err="1">
                <a:solidFill>
                  <a:schemeClr val="bg2"/>
                </a:solidFill>
              </a:rPr>
              <a:t>dat</a:t>
            </a:r>
            <a:r>
              <a:rPr lang="en-US" cap="none" spc="0" dirty="0">
                <a:solidFill>
                  <a:schemeClr val="bg2"/>
                </a:solidFill>
              </a:rPr>
              <a:t> op </a:t>
            </a:r>
            <a:r>
              <a:rPr lang="en-US" cap="none" spc="0" dirty="0" err="1">
                <a:solidFill>
                  <a:schemeClr val="bg2"/>
                </a:solidFill>
              </a:rPr>
              <a:t>zo’n</a:t>
            </a:r>
            <a:r>
              <a:rPr lang="en-US" cap="none" spc="0" dirty="0">
                <a:solidFill>
                  <a:schemeClr val="bg2"/>
                </a:solidFill>
              </a:rPr>
              <a:t> </a:t>
            </a:r>
            <a:r>
              <a:rPr lang="en-US" cap="none" spc="0" dirty="0" err="1">
                <a:solidFill>
                  <a:schemeClr val="bg2"/>
                </a:solidFill>
              </a:rPr>
              <a:t>plek</a:t>
            </a:r>
            <a:r>
              <a:rPr lang="en-US" cap="none" spc="0" dirty="0">
                <a:solidFill>
                  <a:schemeClr val="bg2"/>
                </a:solidFill>
              </a:rPr>
              <a:t> </a:t>
            </a:r>
            <a:r>
              <a:rPr lang="en-US" cap="none" spc="0" dirty="0" err="1">
                <a:solidFill>
                  <a:schemeClr val="bg2"/>
                </a:solidFill>
              </a:rPr>
              <a:t>een</a:t>
            </a:r>
            <a:r>
              <a:rPr lang="en-US" cap="none" spc="0" dirty="0">
                <a:solidFill>
                  <a:schemeClr val="bg2"/>
                </a:solidFill>
              </a:rPr>
              <a:t> </a:t>
            </a:r>
            <a:r>
              <a:rPr lang="en-US" cap="none" spc="0" dirty="0" err="1">
                <a:solidFill>
                  <a:schemeClr val="bg2"/>
                </a:solidFill>
              </a:rPr>
              <a:t>groep</a:t>
            </a:r>
            <a:r>
              <a:rPr lang="en-US" cap="none" spc="0" dirty="0">
                <a:solidFill>
                  <a:schemeClr val="bg2"/>
                </a:solidFill>
              </a:rPr>
              <a:t> </a:t>
            </a:r>
            <a:r>
              <a:rPr lang="en-US" cap="none" spc="0" dirty="0" err="1">
                <a:solidFill>
                  <a:schemeClr val="bg2"/>
                </a:solidFill>
              </a:rPr>
              <a:t>heksen</a:t>
            </a:r>
            <a:r>
              <a:rPr lang="en-US" cap="none" spc="0" dirty="0">
                <a:solidFill>
                  <a:schemeClr val="bg2"/>
                </a:solidFill>
              </a:rPr>
              <a:t> </a:t>
            </a:r>
            <a:r>
              <a:rPr lang="en-US" cap="none" spc="0" dirty="0" err="1">
                <a:solidFill>
                  <a:schemeClr val="bg2"/>
                </a:solidFill>
              </a:rPr>
              <a:t>gedanst</a:t>
            </a:r>
            <a:r>
              <a:rPr lang="en-US" cap="none" spc="0" dirty="0">
                <a:solidFill>
                  <a:schemeClr val="bg2"/>
                </a:solidFill>
              </a:rPr>
              <a:t> had. </a:t>
            </a:r>
          </a:p>
        </p:txBody>
      </p:sp>
    </p:spTree>
    <p:extLst>
      <p:ext uri="{BB962C8B-B14F-4D97-AF65-F5344CB8AC3E}">
        <p14:creationId xmlns:p14="http://schemas.microsoft.com/office/powerpoint/2010/main" val="636399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803843-EC67-8E27-99A3-122A0B5A8C32}"/>
              </a:ext>
            </a:extLst>
          </p:cNvPr>
          <p:cNvSpPr>
            <a:spLocks noGrp="1"/>
          </p:cNvSpPr>
          <p:nvPr>
            <p:ph type="title"/>
          </p:nvPr>
        </p:nvSpPr>
        <p:spPr>
          <a:xfrm>
            <a:off x="1251679" y="645107"/>
            <a:ext cx="3518029" cy="1640894"/>
          </a:xfrm>
        </p:spPr>
        <p:txBody>
          <a:bodyPr anchor="t">
            <a:normAutofit fontScale="90000"/>
          </a:bodyPr>
          <a:lstStyle/>
          <a:p>
            <a:r>
              <a:rPr lang="nl-NL" sz="4000" dirty="0"/>
              <a:t>Er zijn heel veel verschillende soorten paddenstoelen </a:t>
            </a:r>
          </a:p>
        </p:txBody>
      </p:sp>
      <p:pic>
        <p:nvPicPr>
          <p:cNvPr id="6" name="Afbeelding 5">
            <a:extLst>
              <a:ext uri="{FF2B5EF4-FFF2-40B4-BE49-F238E27FC236}">
                <a16:creationId xmlns:a16="http://schemas.microsoft.com/office/drawing/2014/main" id="{9040B53F-8119-B1AE-24BC-CE3C084BAE87}"/>
              </a:ext>
            </a:extLst>
          </p:cNvPr>
          <p:cNvPicPr>
            <a:picLocks noChangeAspect="1"/>
          </p:cNvPicPr>
          <p:nvPr/>
        </p:nvPicPr>
        <p:blipFill rotWithShape="1">
          <a:blip r:embed="rId2"/>
          <a:srcRect l="4024" r="11841" b="-2"/>
          <a:stretch/>
        </p:blipFill>
        <p:spPr>
          <a:xfrm>
            <a:off x="5080000" y="645107"/>
            <a:ext cx="6830646" cy="6349662"/>
          </a:xfrm>
          <a:prstGeom prst="rect">
            <a:avLst/>
          </a:prstGeom>
        </p:spPr>
      </p:pic>
      <p:sp>
        <p:nvSpPr>
          <p:cNvPr id="3" name="Tijdelijke aanduiding voor inhoud 2">
            <a:extLst>
              <a:ext uri="{FF2B5EF4-FFF2-40B4-BE49-F238E27FC236}">
                <a16:creationId xmlns:a16="http://schemas.microsoft.com/office/drawing/2014/main" id="{C7B298BD-0601-55AA-AFFA-7B394D8FB1D3}"/>
              </a:ext>
            </a:extLst>
          </p:cNvPr>
          <p:cNvSpPr>
            <a:spLocks noGrp="1"/>
          </p:cNvSpPr>
          <p:nvPr>
            <p:ph idx="1"/>
          </p:nvPr>
        </p:nvSpPr>
        <p:spPr>
          <a:xfrm>
            <a:off x="1251679" y="3860800"/>
            <a:ext cx="1593121" cy="2366044"/>
          </a:xfrm>
        </p:spPr>
        <p:txBody>
          <a:bodyPr>
            <a:normAutofit/>
          </a:bodyPr>
          <a:lstStyle/>
          <a:p>
            <a:pPr marL="0" indent="0">
              <a:buNone/>
            </a:pPr>
            <a:r>
              <a:rPr lang="nl-NL" dirty="0">
                <a:solidFill>
                  <a:srgbClr val="F3F3F2"/>
                </a:solidFill>
                <a:hlinkClick r:id="rId3">
                  <a:extLst>
                    <a:ext uri="{A12FA001-AC4F-418D-AE19-62706E023703}">
                      <ahyp:hlinkClr xmlns:ahyp="http://schemas.microsoft.com/office/drawing/2018/hyperlinkcolor" val="tx"/>
                    </a:ext>
                  </a:extLst>
                </a:hlinkClick>
              </a:rPr>
              <a:t>https://schooltv.nl/video/</a:t>
            </a:r>
            <a:endParaRPr lang="nl-NL" dirty="0">
              <a:solidFill>
                <a:srgbClr val="F3F3F2"/>
              </a:solidFill>
            </a:endParaRPr>
          </a:p>
          <a:p>
            <a:endParaRPr lang="nl-NL" dirty="0"/>
          </a:p>
        </p:txBody>
      </p:sp>
    </p:spTree>
    <p:extLst>
      <p:ext uri="{BB962C8B-B14F-4D97-AF65-F5344CB8AC3E}">
        <p14:creationId xmlns:p14="http://schemas.microsoft.com/office/powerpoint/2010/main" val="2163143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146" name="Picture 2" descr="Een eekhoorn, gefotografeerd tussen de zwammen - rootsmagazine.nl">
            <a:extLst>
              <a:ext uri="{FF2B5EF4-FFF2-40B4-BE49-F238E27FC236}">
                <a16:creationId xmlns:a16="http://schemas.microsoft.com/office/drawing/2014/main" id="{B234557A-0456-799B-E23B-6A62E3DBDA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28" r="24995"/>
          <a:stretch/>
        </p:blipFill>
        <p:spPr bwMode="auto">
          <a:xfrm>
            <a:off x="7029727" y="10"/>
            <a:ext cx="4853354"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1" name="Freeform 10">
            <a:extLst>
              <a:ext uri="{FF2B5EF4-FFF2-40B4-BE49-F238E27FC236}">
                <a16:creationId xmlns:a16="http://schemas.microsoft.com/office/drawing/2014/main" id="{DC52EE39-EEEF-49AA-9F99-8C3F6AA1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itel 1">
            <a:extLst>
              <a:ext uri="{FF2B5EF4-FFF2-40B4-BE49-F238E27FC236}">
                <a16:creationId xmlns:a16="http://schemas.microsoft.com/office/drawing/2014/main" id="{FB02A20F-A930-DF7A-7406-010B32F29A45}"/>
              </a:ext>
            </a:extLst>
          </p:cNvPr>
          <p:cNvSpPr>
            <a:spLocks noGrp="1"/>
          </p:cNvSpPr>
          <p:nvPr>
            <p:ph type="title"/>
          </p:nvPr>
        </p:nvSpPr>
        <p:spPr>
          <a:xfrm>
            <a:off x="765051" y="382385"/>
            <a:ext cx="6015897" cy="1492132"/>
          </a:xfrm>
        </p:spPr>
        <p:txBody>
          <a:bodyPr>
            <a:normAutofit/>
          </a:bodyPr>
          <a:lstStyle/>
          <a:p>
            <a:r>
              <a:rPr lang="nl-NL"/>
              <a:t>Wie eet paddenstoelen? </a:t>
            </a:r>
          </a:p>
        </p:txBody>
      </p:sp>
      <p:sp>
        <p:nvSpPr>
          <p:cNvPr id="6153" name="Rectangle 6152">
            <a:extLst>
              <a:ext uri="{FF2B5EF4-FFF2-40B4-BE49-F238E27FC236}">
                <a16:creationId xmlns:a16="http://schemas.microsoft.com/office/drawing/2014/main" id="{A8EBF079-674B-49EB-B295-57AAB9339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inhoud 2">
            <a:extLst>
              <a:ext uri="{FF2B5EF4-FFF2-40B4-BE49-F238E27FC236}">
                <a16:creationId xmlns:a16="http://schemas.microsoft.com/office/drawing/2014/main" id="{BF031417-0075-D0AB-56CD-DAFD1893D217}"/>
              </a:ext>
            </a:extLst>
          </p:cNvPr>
          <p:cNvSpPr>
            <a:spLocks noGrp="1"/>
          </p:cNvSpPr>
          <p:nvPr>
            <p:ph idx="1"/>
          </p:nvPr>
        </p:nvSpPr>
        <p:spPr>
          <a:xfrm>
            <a:off x="765051" y="2286001"/>
            <a:ext cx="6015897" cy="3593591"/>
          </a:xfrm>
        </p:spPr>
        <p:txBody>
          <a:bodyPr>
            <a:normAutofit/>
          </a:bodyPr>
          <a:lstStyle/>
          <a:p>
            <a:r>
              <a:rPr lang="nl-NL" dirty="0"/>
              <a:t>Er bestaan eetbare paddenstoelen maar er zijn ook giftige paddenstoelen. </a:t>
            </a:r>
            <a:r>
              <a:rPr lang="nl-NL" i="0" u="none" strike="noStrike" dirty="0">
                <a:effectLst/>
              </a:rPr>
              <a:t>Je moet dus nooit zomaar een paddenstoel eten. </a:t>
            </a:r>
          </a:p>
          <a:p>
            <a:r>
              <a:rPr lang="nl-NL" i="0" u="none" strike="noStrike" dirty="0">
                <a:effectLst/>
              </a:rPr>
              <a:t>Niet alleen wij maar ook dieren eten paddenstoelen. Denk hierbij aan: slakken, kevers, muizen, konijnen en eekhoorns. Zei weten precies welke je mag eten en welke niet. </a:t>
            </a:r>
            <a:endParaRPr lang="nl-NL" dirty="0"/>
          </a:p>
        </p:txBody>
      </p:sp>
    </p:spTree>
    <p:extLst>
      <p:ext uri="{BB962C8B-B14F-4D97-AF65-F5344CB8AC3E}">
        <p14:creationId xmlns:p14="http://schemas.microsoft.com/office/powerpoint/2010/main" val="940380015"/>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1B2F36"/>
      </a:dk2>
      <a:lt2>
        <a:srgbClr val="F3F3F2"/>
      </a:lt2>
      <a:accent1>
        <a:srgbClr val="A38D51"/>
      </a:accent1>
      <a:accent2>
        <a:srgbClr val="5A3D40"/>
      </a:accent2>
      <a:accent3>
        <a:srgbClr val="5D988C"/>
      </a:accent3>
      <a:accent4>
        <a:srgbClr val="A85752"/>
      </a:accent4>
      <a:accent5>
        <a:srgbClr val="809A67"/>
      </a:accent5>
      <a:accent6>
        <a:srgbClr val="67645A"/>
      </a:accent6>
      <a:hlink>
        <a:srgbClr val="5D988C"/>
      </a:hlink>
      <a:folHlink>
        <a:srgbClr val="8467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9E77EDF1-0821-4215-BD6E-A2D49F02550D}"/>
    </a:ext>
  </a:extLst>
</a:theme>
</file>

<file path=docProps/app.xml><?xml version="1.0" encoding="utf-8"?>
<Properties xmlns="http://schemas.openxmlformats.org/officeDocument/2006/extended-properties" xmlns:vt="http://schemas.openxmlformats.org/officeDocument/2006/docPropsVTypes">
  <Template>{8C1846BB-3312-084A-9B1A-91D479F7CB14}tf10001071</Template>
  <TotalTime>1060</TotalTime>
  <Words>466</Words>
  <Application>Microsoft Office PowerPoint</Application>
  <PresentationFormat>Breedbeeld</PresentationFormat>
  <Paragraphs>30</Paragraphs>
  <Slides>10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Gill Sans MT</vt:lpstr>
      <vt:lpstr>Impact</vt:lpstr>
      <vt:lpstr>Badge</vt:lpstr>
      <vt:lpstr>Paddenstoelen</vt:lpstr>
      <vt:lpstr>PowerPoint-presentatie</vt:lpstr>
      <vt:lpstr>Opbouw paddenstoel </vt:lpstr>
      <vt:lpstr>Onder de hoed zitten  plaatjes en Buisjes</vt:lpstr>
      <vt:lpstr>PowerPoint-presentatie</vt:lpstr>
      <vt:lpstr>Klik hier voor het filmpje :  de vliegenzwam    Schooltv: De vliegenzwam - Rood met witte stippen </vt:lpstr>
      <vt:lpstr>Heksenkring</vt:lpstr>
      <vt:lpstr>Er zijn heel veel verschillende soorten paddenstoelen </vt:lpstr>
      <vt:lpstr>Wie eet paddenstoelen? </vt:lpstr>
      <vt:lpstr>Pluk nooit paddenstoelen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Paddenstoelen</dc:title>
  <dc:creator>Du Vinci</dc:creator>
  <cp:lastModifiedBy>Agnes van de Laar</cp:lastModifiedBy>
  <cp:revision>8</cp:revision>
  <dcterms:created xsi:type="dcterms:W3CDTF">2022-10-12T14:15:07Z</dcterms:created>
  <dcterms:modified xsi:type="dcterms:W3CDTF">2023-07-05T14:04:03Z</dcterms:modified>
</cp:coreProperties>
</file>